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7099300" cy="102346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E0"/>
          </a:solidFill>
        </a:fill>
      </a:tcStyle>
    </a:wholeTbl>
    <a:band2H>
      <a:tcTxStyle/>
      <a:tcStyle>
        <a:tcBdr/>
        <a:fill>
          <a:solidFill>
            <a:srgbClr val="E6E7F0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D1CB"/>
          </a:solidFill>
        </a:fill>
      </a:tcStyle>
    </a:wholeTbl>
    <a:band2H>
      <a:tcTxStyle/>
      <a:tcStyle>
        <a:tcBdr/>
        <a:fill>
          <a:solidFill>
            <a:srgbClr val="F8E9E7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E9CE"/>
          </a:solidFill>
        </a:fill>
      </a:tcStyle>
    </a:wholeTbl>
    <a:band2H>
      <a:tcTxStyle/>
      <a:tcStyle>
        <a:tcBdr/>
        <a:fill>
          <a:solidFill>
            <a:srgbClr val="EEF4E8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84898"/>
  </p:normalViewPr>
  <p:slideViewPr>
    <p:cSldViewPr snapToGrid="0" snapToObjects="1">
      <p:cViewPr varScale="1">
        <p:scale>
          <a:sx n="103" d="100"/>
          <a:sy n="103" d="100"/>
        </p:scale>
        <p:origin x="133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487A9-87E6-4147-BFA3-27EED4F37F5C}" type="datetimeFigureOut">
              <a:rPr lang="en-US" smtClean="0"/>
              <a:t>9/7/23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97D9B-91F6-4F53-A59B-C52241045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55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</p:spPr>
        <p:txBody>
          <a:bodyPr lIns="99048" tIns="49524" rIns="99048" bIns="49524"/>
          <a:lstStyle/>
          <a:p>
            <a:endParaRPr/>
          </a:p>
        </p:txBody>
      </p:sp>
      <p:sp>
        <p:nvSpPr>
          <p:cNvPr id="87" name="Shape 87"/>
          <p:cNvSpPr>
            <a:spLocks noGrp="1"/>
          </p:cNvSpPr>
          <p:nvPr>
            <p:ph type="body" sz="quarter" idx="1"/>
          </p:nvPr>
        </p:nvSpPr>
        <p:spPr>
          <a:xfrm>
            <a:off x="946574" y="4861441"/>
            <a:ext cx="5206153" cy="4605576"/>
          </a:xfrm>
          <a:prstGeom prst="rect">
            <a:avLst/>
          </a:prstGeom>
        </p:spPr>
        <p:txBody>
          <a:bodyPr lIns="99048" tIns="49524" rIns="99048" bIns="49524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085155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95239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2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1125537"/>
            <a:ext cx="12192000" cy="1"/>
          </a:xfrm>
          <a:prstGeom prst="line">
            <a:avLst/>
          </a:prstGeom>
          <a:ln w="15875">
            <a:solidFill>
              <a:schemeClr val="accent2"/>
            </a:solidFill>
          </a:ln>
        </p:spPr>
        <p:txBody>
          <a:bodyPr lIns="0" tIns="0" rIns="0" bIns="0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16" name="image1.png" descr="uzh_logo_d_pos_grau_1m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6" y="142875"/>
            <a:ext cx="1868489" cy="684213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Shape 17"/>
          <p:cNvSpPr/>
          <p:nvPr/>
        </p:nvSpPr>
        <p:spPr>
          <a:xfrm>
            <a:off x="911224" y="852487"/>
            <a:ext cx="7332665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800"/>
              </a:spcBef>
              <a:defRPr sz="1400" b="1"/>
            </a:lvl1pPr>
          </a:lstStyle>
          <a:p>
            <a:pPr>
              <a:defRPr sz="1700" b="0"/>
            </a:pPr>
            <a:r>
              <a:rPr sz="1400" b="1"/>
              <a:t>Universitätseinheit</a:t>
            </a:r>
          </a:p>
        </p:txBody>
      </p:sp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911225" y="1989138"/>
            <a:ext cx="10369550" cy="1439862"/>
          </a:xfrm>
          <a:prstGeom prst="rect">
            <a:avLst/>
          </a:prstGeom>
        </p:spPr>
        <p:txBody>
          <a:bodyPr/>
          <a:lstStyle>
            <a:lvl1pPr>
              <a:defRPr sz="3900"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911225" y="3429000"/>
            <a:ext cx="10369550" cy="3429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</a:lvl1pPr>
            <a:lvl2pPr>
              <a:buFontTx/>
            </a:lvl2pPr>
            <a:lvl3pPr>
              <a:buFontTx/>
            </a:lvl3pPr>
            <a:lvl4pPr>
              <a:buFontTx/>
            </a:lvl4pPr>
            <a:lvl5pPr>
              <a:buFont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xfrm>
            <a:off x="10452483" y="6524625"/>
            <a:ext cx="828292" cy="13554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0" y="1125537"/>
            <a:ext cx="12192000" cy="1"/>
          </a:xfrm>
          <a:prstGeom prst="line">
            <a:avLst/>
          </a:prstGeom>
          <a:ln w="15875">
            <a:solidFill>
              <a:schemeClr val="accent2"/>
            </a:solidFill>
          </a:ln>
        </p:spPr>
        <p:txBody>
          <a:bodyPr lIns="0" tIns="0" rIns="0" bIns="0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36" name="image1.png" descr="uzh_logo_d_pos_grau_1m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6" y="142875"/>
            <a:ext cx="1868489" cy="684213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Shape 37"/>
          <p:cNvSpPr/>
          <p:nvPr/>
        </p:nvSpPr>
        <p:spPr>
          <a:xfrm>
            <a:off x="911224" y="852487"/>
            <a:ext cx="7332665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800"/>
              </a:spcBef>
              <a:defRPr sz="1400" b="1"/>
            </a:lvl1pPr>
          </a:lstStyle>
          <a:p>
            <a:pPr>
              <a:defRPr sz="1700" b="0"/>
            </a:pPr>
            <a:r>
              <a:rPr sz="1400" b="1"/>
              <a:t>Universitätseinheit</a:t>
            </a:r>
          </a:p>
        </p:txBody>
      </p:sp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911225" y="1268413"/>
            <a:ext cx="10369550" cy="9366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911225" y="2205039"/>
            <a:ext cx="10369550" cy="388431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xfrm>
            <a:off x="10452483" y="6524625"/>
            <a:ext cx="828292" cy="13554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0" y="1125537"/>
            <a:ext cx="12192000" cy="1"/>
          </a:xfrm>
          <a:prstGeom prst="line">
            <a:avLst/>
          </a:prstGeom>
          <a:ln w="15875">
            <a:solidFill>
              <a:schemeClr val="accent2"/>
            </a:solidFill>
          </a:ln>
        </p:spPr>
        <p:txBody>
          <a:bodyPr lIns="0" tIns="0" rIns="0" bIns="0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48" name="image1.png" descr="uzh_logo_d_pos_grau_1m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6" y="142875"/>
            <a:ext cx="1868489" cy="684213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Shape 49"/>
          <p:cNvSpPr/>
          <p:nvPr/>
        </p:nvSpPr>
        <p:spPr>
          <a:xfrm>
            <a:off x="911224" y="852487"/>
            <a:ext cx="7332665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800"/>
              </a:spcBef>
              <a:defRPr sz="1400" b="1"/>
            </a:lvl1pPr>
          </a:lstStyle>
          <a:p>
            <a:pPr>
              <a:defRPr sz="1700" b="0"/>
            </a:pPr>
            <a:r>
              <a:rPr sz="1400" b="1"/>
              <a:t>Universitätseinheit</a:t>
            </a:r>
          </a:p>
        </p:txBody>
      </p:sp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911225" y="1268413"/>
            <a:ext cx="10369550" cy="9366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sz="half" idx="1"/>
          </p:nvPr>
        </p:nvSpPr>
        <p:spPr>
          <a:xfrm>
            <a:off x="923925" y="2205039"/>
            <a:ext cx="5005388" cy="442907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xfrm>
            <a:off x="10452483" y="6524625"/>
            <a:ext cx="828292" cy="13554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0" y="1125537"/>
            <a:ext cx="12192000" cy="1"/>
          </a:xfrm>
          <a:prstGeom prst="line">
            <a:avLst/>
          </a:prstGeom>
          <a:ln w="15875">
            <a:solidFill>
              <a:schemeClr val="accent2"/>
            </a:solidFill>
          </a:ln>
        </p:spPr>
        <p:txBody>
          <a:bodyPr lIns="0" tIns="0" rIns="0" bIns="0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60" name="image1.png" descr="uzh_logo_d_pos_grau_1m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6" y="142875"/>
            <a:ext cx="1868489" cy="684213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/>
          <p:nvPr/>
        </p:nvSpPr>
        <p:spPr>
          <a:xfrm>
            <a:off x="911224" y="852487"/>
            <a:ext cx="7332665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800"/>
              </a:spcBef>
              <a:defRPr sz="1400" b="1"/>
            </a:lvl1pPr>
          </a:lstStyle>
          <a:p>
            <a:pPr>
              <a:defRPr sz="1700" b="0"/>
            </a:pPr>
            <a:r>
              <a:rPr sz="1400" b="1" dirty="0"/>
              <a:t>Digital Society Initiative</a:t>
            </a:r>
          </a:p>
        </p:txBody>
      </p:sp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xfrm>
            <a:off x="10452483" y="6524625"/>
            <a:ext cx="828292" cy="13554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0" y="1125537"/>
            <a:ext cx="12192000" cy="1"/>
          </a:xfrm>
          <a:prstGeom prst="line">
            <a:avLst/>
          </a:prstGeom>
          <a:ln w="15875">
            <a:solidFill>
              <a:schemeClr val="accent2"/>
            </a:solidFill>
          </a:ln>
        </p:spPr>
        <p:txBody>
          <a:bodyPr lIns="0" tIns="0" rIns="0" bIns="0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78" name="image1.png" descr="uzh_logo_d_pos_grau_1m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6" y="142875"/>
            <a:ext cx="1868489" cy="684213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hape 79"/>
          <p:cNvSpPr/>
          <p:nvPr/>
        </p:nvSpPr>
        <p:spPr>
          <a:xfrm>
            <a:off x="911224" y="852487"/>
            <a:ext cx="7332665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800"/>
              </a:spcBef>
              <a:defRPr sz="1400" b="1"/>
            </a:lvl1pPr>
          </a:lstStyle>
          <a:p>
            <a:pPr>
              <a:defRPr sz="1700" b="0"/>
            </a:pPr>
            <a:r>
              <a:rPr sz="1400" b="1"/>
              <a:t>Universitätseinheit</a:t>
            </a:r>
          </a:p>
        </p:txBody>
      </p:sp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xfrm>
            <a:off x="10452483" y="6524625"/>
            <a:ext cx="828292" cy="13554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1125537"/>
            <a:ext cx="12192000" cy="1"/>
          </a:xfrm>
          <a:prstGeom prst="line">
            <a:avLst/>
          </a:prstGeom>
          <a:ln w="15875">
            <a:solidFill>
              <a:schemeClr val="accent2"/>
            </a:solidFill>
          </a:ln>
        </p:spPr>
        <p:txBody>
          <a:bodyPr lIns="0" tIns="0" rIns="0" bIns="0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3" name="image1.png" descr="uzh_logo_d_pos_grau_1mm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5266" y="142875"/>
            <a:ext cx="1868489" cy="68421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/>
        </p:nvSpPr>
        <p:spPr>
          <a:xfrm>
            <a:off x="911224" y="852487"/>
            <a:ext cx="7332665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800"/>
              </a:spcBef>
              <a:defRPr sz="1400" b="1"/>
            </a:lvl1pPr>
          </a:lstStyle>
          <a:p>
            <a:pPr>
              <a:defRPr sz="1700" b="0"/>
            </a:pPr>
            <a:r>
              <a:rPr sz="1400" b="1" dirty="0" err="1"/>
              <a:t>Universitätseinheit</a:t>
            </a:r>
            <a:endParaRPr sz="1400" b="1" dirty="0"/>
          </a:p>
        </p:txBody>
      </p:sp>
      <p:sp>
        <p:nvSpPr>
          <p:cNvPr id="5" name="Shape 5"/>
          <p:cNvSpPr/>
          <p:nvPr/>
        </p:nvSpPr>
        <p:spPr>
          <a:xfrm>
            <a:off x="0" y="1125537"/>
            <a:ext cx="12192000" cy="573246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defRPr sz="2400"/>
            </a:pPr>
            <a:endParaRPr/>
          </a:p>
        </p:txBody>
      </p: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911225" y="1268413"/>
            <a:ext cx="10369550" cy="792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737600" y="6356350"/>
            <a:ext cx="2844800" cy="3683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000" marR="0" indent="-342000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684000" marR="0" indent="-342000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025999" marR="0" indent="-342000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368000" marR="0" indent="-342000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1710000" marR="0" indent="-342000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1895475" marR="0" indent="-366712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2352675" marR="0" indent="-366713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2809875" marR="0" indent="-366713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267075" marR="0" indent="-366713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body" sz="quarter" idx="4294967295"/>
          </p:nvPr>
        </p:nvSpPr>
        <p:spPr>
          <a:xfrm>
            <a:off x="334539" y="1258888"/>
            <a:ext cx="5385224" cy="2616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None/>
              <a:defRPr b="1">
                <a:solidFill>
                  <a:schemeClr val="accent1"/>
                </a:solidFill>
              </a:defRPr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I do research in:</a:t>
            </a:r>
          </a:p>
          <a:p>
            <a:pPr marL="444500" indent="-228600">
              <a:buChar char="•"/>
            </a:pPr>
            <a:r>
              <a:rPr lang="de-CH" dirty="0">
                <a:latin typeface="Candara" panose="020E0502030303020204" pitchFamily="34" charset="0"/>
              </a:rPr>
              <a:t>ADD TEXT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0" y="4008437"/>
            <a:ext cx="12192000" cy="1"/>
          </a:xfrm>
          <a:prstGeom prst="line">
            <a:avLst/>
          </a:prstGeom>
          <a:ln w="15875">
            <a:solidFill>
              <a:srgbClr val="DDDDDD"/>
            </a:solidFill>
          </a:ln>
        </p:spPr>
        <p:txBody>
          <a:bodyPr lIns="0" tIns="0" rIns="0" bIns="0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91" name="Shape 91"/>
          <p:cNvSpPr/>
          <p:nvPr/>
        </p:nvSpPr>
        <p:spPr>
          <a:xfrm flipV="1">
            <a:off x="6096000" y="1127279"/>
            <a:ext cx="0" cy="5762317"/>
          </a:xfrm>
          <a:prstGeom prst="line">
            <a:avLst/>
          </a:prstGeom>
          <a:ln w="15875">
            <a:solidFill>
              <a:srgbClr val="DDDDDD"/>
            </a:solidFill>
          </a:ln>
        </p:spPr>
        <p:txBody>
          <a:bodyPr lIns="0" tIns="0" rIns="0" bIns="0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244475" y="4141789"/>
            <a:ext cx="5719441" cy="2616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spcBef>
                <a:spcPts val="800"/>
              </a:spcBef>
              <a:buFont typeface="Arial"/>
              <a:defRPr b="1">
                <a:solidFill>
                  <a:schemeClr val="accent1"/>
                </a:solidFill>
              </a:defRPr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I have expertise in:</a:t>
            </a:r>
          </a:p>
          <a:p>
            <a:pPr marL="444500" indent="-228600">
              <a:spcBef>
                <a:spcPts val="800"/>
              </a:spcBef>
              <a:buSzPct val="100000"/>
              <a:buFont typeface="Arial"/>
              <a:buChar char="•"/>
            </a:pPr>
            <a:r>
              <a:rPr lang="en-US" dirty="0">
                <a:latin typeface="Candara" panose="020E0502030303020204" pitchFamily="34" charset="0"/>
                <a:ea typeface="Arial" charset="0"/>
                <a:cs typeface="Arial" charset="0"/>
              </a:rPr>
              <a:t>ADD TEXT</a:t>
            </a:r>
          </a:p>
        </p:txBody>
      </p:sp>
      <p:sp>
        <p:nvSpPr>
          <p:cNvPr id="94" name="Shape 94"/>
          <p:cNvSpPr/>
          <p:nvPr/>
        </p:nvSpPr>
        <p:spPr>
          <a:xfrm>
            <a:off x="6304284" y="1258888"/>
            <a:ext cx="5719441" cy="2616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spcBef>
                <a:spcPts val="800"/>
              </a:spcBef>
              <a:buFont typeface="Arial"/>
              <a:defRPr b="1">
                <a:solidFill>
                  <a:schemeClr val="accent1"/>
                </a:solidFill>
              </a:defRPr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I would like to work on:</a:t>
            </a:r>
          </a:p>
          <a:p>
            <a:pPr marL="444500" indent="-228600">
              <a:spcBef>
                <a:spcPts val="800"/>
              </a:spcBef>
              <a:buSzPct val="100000"/>
              <a:buFont typeface="Arial"/>
              <a:buChar char="•"/>
            </a:pPr>
            <a:r>
              <a:rPr lang="en-US" dirty="0">
                <a:latin typeface="Candara" panose="020E0502030303020204" pitchFamily="34" charset="0"/>
              </a:rPr>
              <a:t>ADD TEXT</a:t>
            </a:r>
          </a:p>
        </p:txBody>
      </p:sp>
      <p:sp>
        <p:nvSpPr>
          <p:cNvPr id="95" name="Shape 95"/>
          <p:cNvSpPr/>
          <p:nvPr/>
        </p:nvSpPr>
        <p:spPr>
          <a:xfrm>
            <a:off x="6304284" y="4141789"/>
            <a:ext cx="5719441" cy="2616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spcBef>
                <a:spcPts val="800"/>
              </a:spcBef>
              <a:buFont typeface="Arial"/>
              <a:defRPr b="1">
                <a:solidFill>
                  <a:schemeClr val="accent1"/>
                </a:solidFill>
              </a:defRPr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Expertise I would need from others:</a:t>
            </a:r>
          </a:p>
          <a:p>
            <a:pPr marL="444500" indent="-228600">
              <a:spcBef>
                <a:spcPts val="800"/>
              </a:spcBef>
              <a:buSzPct val="100000"/>
              <a:buFont typeface="Arial"/>
              <a:buChar char="•"/>
            </a:pPr>
            <a:r>
              <a:rPr lang="en-US" dirty="0">
                <a:latin typeface="Candara" panose="020E0502030303020204" pitchFamily="34" charset="0"/>
              </a:rPr>
              <a:t>ADD 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F9F391-C687-466E-A77D-607F86AF860A}"/>
              </a:ext>
            </a:extLst>
          </p:cNvPr>
          <p:cNvSpPr txBox="1"/>
          <p:nvPr/>
        </p:nvSpPr>
        <p:spPr>
          <a:xfrm>
            <a:off x="6805025" y="130375"/>
            <a:ext cx="5082176" cy="8771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Name:                                                                             </a:t>
            </a:r>
            <a:br>
              <a:rPr kumimoji="0" lang="en-US" sz="1700" b="1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</a:br>
            <a:r>
              <a:rPr kumimoji="0" lang="en-US" sz="1700" b="1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School/Department:                                                                   </a:t>
            </a:r>
            <a:br>
              <a:rPr kumimoji="0" lang="en-US" sz="1700" b="1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</a:br>
            <a:r>
              <a:rPr kumimoji="0" lang="en-US" sz="1700" b="1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Email:                                                                                      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928139-66E5-5921-0760-DC1FA276ED6C}"/>
              </a:ext>
            </a:extLst>
          </p:cNvPr>
          <p:cNvSpPr/>
          <p:nvPr/>
        </p:nvSpPr>
        <p:spPr>
          <a:xfrm>
            <a:off x="6780311" y="130375"/>
            <a:ext cx="5196056" cy="852972"/>
          </a:xfrm>
          <a:prstGeom prst="rect">
            <a:avLst/>
          </a:prstGeom>
          <a:noFill/>
          <a:ln w="25400" cap="flat">
            <a:solidFill>
              <a:schemeClr val="accent1"/>
            </a:solidFill>
            <a:prstDash val="solid"/>
            <a:bevel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ndara" panose="020E0502030303020204" pitchFamily="34" charset="0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E31546-176A-E40E-717A-25A256345B4B}"/>
              </a:ext>
            </a:extLst>
          </p:cNvPr>
          <p:cNvSpPr txBox="1"/>
          <p:nvPr/>
        </p:nvSpPr>
        <p:spPr>
          <a:xfrm>
            <a:off x="1124467" y="134584"/>
            <a:ext cx="4839450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andara" panose="020E0502030303020204" pitchFamily="34" charset="0"/>
                <a:ea typeface="Source Sans Pro" panose="020F0502020204030204" pitchFamily="34" charset="0"/>
                <a:cs typeface="Verdana" panose="020B0604030504040204" pitchFamily="34" charset="0"/>
                <a:sym typeface="Arial"/>
              </a:rPr>
              <a:t>CIS-IE 2023 Seed Funding</a:t>
            </a:r>
          </a:p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  <a:ea typeface="Source Sans Pro" panose="020F0502020204030204" pitchFamily="34" charset="0"/>
                <a:cs typeface="Verdana" panose="020B0604030504040204" pitchFamily="34" charset="0"/>
              </a:rPr>
              <a:t>	Networking Event</a:t>
            </a:r>
            <a:endParaRPr kumimoji="0" lang="en-US" sz="2400" b="1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andara" panose="020E0502030303020204" pitchFamily="34" charset="0"/>
              <a:ea typeface="Source Sans Pro" panose="020F0502020204030204" pitchFamily="34" charset="0"/>
              <a:cs typeface="Verdana" panose="020B0604030504040204" pitchFamily="34" charset="0"/>
              <a:sym typeface="Arial"/>
            </a:endParaRPr>
          </a:p>
        </p:txBody>
      </p:sp>
      <p:sp>
        <p:nvSpPr>
          <p:cNvPr id="7" name="Shape 90">
            <a:extLst>
              <a:ext uri="{FF2B5EF4-FFF2-40B4-BE49-F238E27FC236}">
                <a16:creationId xmlns:a16="http://schemas.microsoft.com/office/drawing/2014/main" id="{A490D2BD-246D-CFF1-AB6E-9089B11EFDB0}"/>
              </a:ext>
            </a:extLst>
          </p:cNvPr>
          <p:cNvSpPr/>
          <p:nvPr/>
        </p:nvSpPr>
        <p:spPr>
          <a:xfrm>
            <a:off x="-168276" y="1101852"/>
            <a:ext cx="12360271" cy="20763"/>
          </a:xfrm>
          <a:prstGeom prst="line">
            <a:avLst/>
          </a:prstGeom>
          <a:ln w="15875">
            <a:solidFill>
              <a:srgbClr val="DDDDDD"/>
            </a:solidFill>
          </a:ln>
        </p:spPr>
        <p:txBody>
          <a:bodyPr lIns="0" tIns="0" rIns="0" bIns="0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lang="en-US" dirty="0">
              <a:latin typeface="Candara" panose="020E0502030303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F6AA933-86D5-1993-D8DA-FB90E544E2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1" y="100013"/>
            <a:ext cx="1875843" cy="93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04393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28A5"/>
      </a:accent1>
      <a:accent2>
        <a:srgbClr val="A3ADB7"/>
      </a:accent2>
      <a:accent3>
        <a:srgbClr val="DC6027"/>
      </a:accent3>
      <a:accent4>
        <a:srgbClr val="0B82A0"/>
      </a:accent4>
      <a:accent5>
        <a:srgbClr val="2A7F60"/>
      </a:accent5>
      <a:accent6>
        <a:srgbClr val="91C34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28A5"/>
      </a:accent1>
      <a:accent2>
        <a:srgbClr val="A3ADB7"/>
      </a:accent2>
      <a:accent3>
        <a:srgbClr val="DC6027"/>
      </a:accent3>
      <a:accent4>
        <a:srgbClr val="0B82A0"/>
      </a:accent4>
      <a:accent5>
        <a:srgbClr val="2A7F60"/>
      </a:accent5>
      <a:accent6>
        <a:srgbClr val="91C34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D5F38D3339EB41A929A76EB4D1C7DC" ma:contentTypeVersion="11" ma:contentTypeDescription="Create a new document." ma:contentTypeScope="" ma:versionID="df3627971facf9e00c0257f450531333">
  <xsd:schema xmlns:xsd="http://www.w3.org/2001/XMLSchema" xmlns:xs="http://www.w3.org/2001/XMLSchema" xmlns:p="http://schemas.microsoft.com/office/2006/metadata/properties" xmlns:ns2="93f4112c-a56c-45d1-bc38-19feabece38c" xmlns:ns3="9f397c1e-a18b-4f63-8122-acdcd510ee9e" targetNamespace="http://schemas.microsoft.com/office/2006/metadata/properties" ma:root="true" ma:fieldsID="9241c66ad152c4e5c5743a8be7494bd5" ns2:_="" ns3:_="">
    <xsd:import namespace="93f4112c-a56c-45d1-bc38-19feabece38c"/>
    <xsd:import namespace="9f397c1e-a18b-4f63-8122-acdcd510ee9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f4112c-a56c-45d1-bc38-19feabece3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397c1e-a18b-4f63-8122-acdcd510ee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0BD82D-5440-4EE8-8FA3-6D341835D1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f4112c-a56c-45d1-bc38-19feabece38c"/>
    <ds:schemaRef ds:uri="9f397c1e-a18b-4f63-8122-acdcd510ee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A023A2-9944-453E-B852-C3E9E50D3B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BD473D-FD09-4532-B285-960BA5212EF8}">
  <ds:schemaRefs>
    <ds:schemaRef ds:uri="http://schemas.microsoft.com/office/2006/metadata/properties"/>
    <ds:schemaRef ds:uri="93f4112c-a56c-45d1-bc38-19feabece38c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9f397c1e-a18b-4f63-8122-acdcd510ee9e"/>
    <ds:schemaRef ds:uri="http://schemas.microsoft.com/office/2006/documentManagement/types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2851</TotalTime>
  <Words>49</Words>
  <Application>Microsoft Macintosh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Candara</vt:lpstr>
      <vt:lpstr>Helvetica</vt:lpstr>
      <vt:lpstr>Helvetica Neue</vt:lpstr>
      <vt:lpstr>Default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&lt;Your Name&gt;, &lt;Your Department&gt;</dc:title>
  <dc:creator>Markus</dc:creator>
  <cp:lastModifiedBy>Nicole Barbee</cp:lastModifiedBy>
  <cp:revision>61</cp:revision>
  <cp:lastPrinted>2016-11-11T07:31:10Z</cp:lastPrinted>
  <dcterms:modified xsi:type="dcterms:W3CDTF">2023-09-07T07:22:15Z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0x0101006AD5F38D3339EB41A929A76EB4D1C7DC</vt:lpwstr>
  </property>
</Properties>
</file>