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8"/>
  </p:notesMasterIdLst>
  <p:sldIdLst>
    <p:sldId id="256" r:id="rId2"/>
    <p:sldId id="257" r:id="rId3"/>
    <p:sldId id="258" r:id="rId4"/>
    <p:sldId id="259" r:id="rId5"/>
    <p:sldId id="260" r:id="rId6"/>
    <p:sldId id="261" r:id="rId7"/>
  </p:sldIdLst>
  <p:sldSz cx="30275213" cy="42803763"/>
  <p:notesSz cx="6858000" cy="9144000"/>
  <p:defaultTextStyle>
    <a:defPPr>
      <a:defRPr lang="en-US"/>
    </a:defPPr>
    <a:lvl1pPr marL="0" algn="l" defTabSz="4174695" rtl="0" eaLnBrk="1" latinLnBrk="0" hangingPunct="1">
      <a:defRPr sz="8216" kern="1200">
        <a:solidFill>
          <a:schemeClr val="tx1"/>
        </a:solidFill>
        <a:latin typeface="+mn-lt"/>
        <a:ea typeface="+mn-ea"/>
        <a:cs typeface="+mn-cs"/>
      </a:defRPr>
    </a:lvl1pPr>
    <a:lvl2pPr marL="2087347" algn="l" defTabSz="4174695" rtl="0" eaLnBrk="1" latinLnBrk="0" hangingPunct="1">
      <a:defRPr sz="8216" kern="1200">
        <a:solidFill>
          <a:schemeClr val="tx1"/>
        </a:solidFill>
        <a:latin typeface="+mn-lt"/>
        <a:ea typeface="+mn-ea"/>
        <a:cs typeface="+mn-cs"/>
      </a:defRPr>
    </a:lvl2pPr>
    <a:lvl3pPr marL="4174695" algn="l" defTabSz="4174695" rtl="0" eaLnBrk="1" latinLnBrk="0" hangingPunct="1">
      <a:defRPr sz="8216" kern="1200">
        <a:solidFill>
          <a:schemeClr val="tx1"/>
        </a:solidFill>
        <a:latin typeface="+mn-lt"/>
        <a:ea typeface="+mn-ea"/>
        <a:cs typeface="+mn-cs"/>
      </a:defRPr>
    </a:lvl3pPr>
    <a:lvl4pPr marL="6262047" algn="l" defTabSz="4174695" rtl="0" eaLnBrk="1" latinLnBrk="0" hangingPunct="1">
      <a:defRPr sz="8216" kern="1200">
        <a:solidFill>
          <a:schemeClr val="tx1"/>
        </a:solidFill>
        <a:latin typeface="+mn-lt"/>
        <a:ea typeface="+mn-ea"/>
        <a:cs typeface="+mn-cs"/>
      </a:defRPr>
    </a:lvl4pPr>
    <a:lvl5pPr marL="8349394" algn="l" defTabSz="4174695" rtl="0" eaLnBrk="1" latinLnBrk="0" hangingPunct="1">
      <a:defRPr sz="8216" kern="1200">
        <a:solidFill>
          <a:schemeClr val="tx1"/>
        </a:solidFill>
        <a:latin typeface="+mn-lt"/>
        <a:ea typeface="+mn-ea"/>
        <a:cs typeface="+mn-cs"/>
      </a:defRPr>
    </a:lvl5pPr>
    <a:lvl6pPr marL="10436741" algn="l" defTabSz="4174695" rtl="0" eaLnBrk="1" latinLnBrk="0" hangingPunct="1">
      <a:defRPr sz="8216" kern="1200">
        <a:solidFill>
          <a:schemeClr val="tx1"/>
        </a:solidFill>
        <a:latin typeface="+mn-lt"/>
        <a:ea typeface="+mn-ea"/>
        <a:cs typeface="+mn-cs"/>
      </a:defRPr>
    </a:lvl6pPr>
    <a:lvl7pPr marL="12524093" algn="l" defTabSz="4174695" rtl="0" eaLnBrk="1" latinLnBrk="0" hangingPunct="1">
      <a:defRPr sz="8216" kern="1200">
        <a:solidFill>
          <a:schemeClr val="tx1"/>
        </a:solidFill>
        <a:latin typeface="+mn-lt"/>
        <a:ea typeface="+mn-ea"/>
        <a:cs typeface="+mn-cs"/>
      </a:defRPr>
    </a:lvl7pPr>
    <a:lvl8pPr marL="14611440" algn="l" defTabSz="4174695" rtl="0" eaLnBrk="1" latinLnBrk="0" hangingPunct="1">
      <a:defRPr sz="8216" kern="1200">
        <a:solidFill>
          <a:schemeClr val="tx1"/>
        </a:solidFill>
        <a:latin typeface="+mn-lt"/>
        <a:ea typeface="+mn-ea"/>
        <a:cs typeface="+mn-cs"/>
      </a:defRPr>
    </a:lvl8pPr>
    <a:lvl9pPr marL="16698788" algn="l" defTabSz="4174695" rtl="0" eaLnBrk="1" latinLnBrk="0" hangingPunct="1">
      <a:defRPr sz="8216"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36" autoAdjust="0"/>
  </p:normalViewPr>
  <p:slideViewPr>
    <p:cSldViewPr snapToGrid="0">
      <p:cViewPr varScale="1">
        <p:scale>
          <a:sx n="12" d="100"/>
          <a:sy n="12" d="100"/>
        </p:scale>
        <p:origin x="2686" y="1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02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099A2C-C370-4530-BF33-47C3AB493243}" type="datetimeFigureOut">
              <a:rPr lang="en-AU" smtClean="0"/>
              <a:t>23/01/2018</a:t>
            </a:fld>
            <a:endParaRPr lang="en-AU"/>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E4B725-2203-4ED2-9256-A661C18EFA60}" type="slidenum">
              <a:rPr lang="en-AU" smtClean="0"/>
              <a:t>‹#›</a:t>
            </a:fld>
            <a:endParaRPr lang="en-AU"/>
          </a:p>
        </p:txBody>
      </p:sp>
    </p:spTree>
    <p:extLst>
      <p:ext uri="{BB962C8B-B14F-4D97-AF65-F5344CB8AC3E}">
        <p14:creationId xmlns:p14="http://schemas.microsoft.com/office/powerpoint/2010/main" val="3493265459"/>
      </p:ext>
    </p:extLst>
  </p:cSld>
  <p:clrMap bg1="lt1" tx1="dk1" bg2="lt2" tx2="dk2" accent1="accent1" accent2="accent2" accent3="accent3" accent4="accent4" accent5="accent5" accent6="accent6" hlink="hlink" folHlink="folHlink"/>
  <p:notesStyle>
    <a:lvl1pPr marL="0" algn="l" defTabSz="4174695" rtl="0" eaLnBrk="1" latinLnBrk="0" hangingPunct="1">
      <a:defRPr sz="5480" kern="1200">
        <a:solidFill>
          <a:schemeClr val="tx1"/>
        </a:solidFill>
        <a:latin typeface="+mn-lt"/>
        <a:ea typeface="+mn-ea"/>
        <a:cs typeface="+mn-cs"/>
      </a:defRPr>
    </a:lvl1pPr>
    <a:lvl2pPr marL="2087347" algn="l" defTabSz="4174695" rtl="0" eaLnBrk="1" latinLnBrk="0" hangingPunct="1">
      <a:defRPr sz="5480" kern="1200">
        <a:solidFill>
          <a:schemeClr val="tx1"/>
        </a:solidFill>
        <a:latin typeface="+mn-lt"/>
        <a:ea typeface="+mn-ea"/>
        <a:cs typeface="+mn-cs"/>
      </a:defRPr>
    </a:lvl2pPr>
    <a:lvl3pPr marL="4174695" algn="l" defTabSz="4174695" rtl="0" eaLnBrk="1" latinLnBrk="0" hangingPunct="1">
      <a:defRPr sz="5480" kern="1200">
        <a:solidFill>
          <a:schemeClr val="tx1"/>
        </a:solidFill>
        <a:latin typeface="+mn-lt"/>
        <a:ea typeface="+mn-ea"/>
        <a:cs typeface="+mn-cs"/>
      </a:defRPr>
    </a:lvl3pPr>
    <a:lvl4pPr marL="6262047" algn="l" defTabSz="4174695" rtl="0" eaLnBrk="1" latinLnBrk="0" hangingPunct="1">
      <a:defRPr sz="5480" kern="1200">
        <a:solidFill>
          <a:schemeClr val="tx1"/>
        </a:solidFill>
        <a:latin typeface="+mn-lt"/>
        <a:ea typeface="+mn-ea"/>
        <a:cs typeface="+mn-cs"/>
      </a:defRPr>
    </a:lvl4pPr>
    <a:lvl5pPr marL="8349394" algn="l" defTabSz="4174695" rtl="0" eaLnBrk="1" latinLnBrk="0" hangingPunct="1">
      <a:defRPr sz="5480" kern="1200">
        <a:solidFill>
          <a:schemeClr val="tx1"/>
        </a:solidFill>
        <a:latin typeface="+mn-lt"/>
        <a:ea typeface="+mn-ea"/>
        <a:cs typeface="+mn-cs"/>
      </a:defRPr>
    </a:lvl5pPr>
    <a:lvl6pPr marL="10436741" algn="l" defTabSz="4174695" rtl="0" eaLnBrk="1" latinLnBrk="0" hangingPunct="1">
      <a:defRPr sz="5480" kern="1200">
        <a:solidFill>
          <a:schemeClr val="tx1"/>
        </a:solidFill>
        <a:latin typeface="+mn-lt"/>
        <a:ea typeface="+mn-ea"/>
        <a:cs typeface="+mn-cs"/>
      </a:defRPr>
    </a:lvl6pPr>
    <a:lvl7pPr marL="12524093" algn="l" defTabSz="4174695" rtl="0" eaLnBrk="1" latinLnBrk="0" hangingPunct="1">
      <a:defRPr sz="5480" kern="1200">
        <a:solidFill>
          <a:schemeClr val="tx1"/>
        </a:solidFill>
        <a:latin typeface="+mn-lt"/>
        <a:ea typeface="+mn-ea"/>
        <a:cs typeface="+mn-cs"/>
      </a:defRPr>
    </a:lvl7pPr>
    <a:lvl8pPr marL="14611440" algn="l" defTabSz="4174695" rtl="0" eaLnBrk="1" latinLnBrk="0" hangingPunct="1">
      <a:defRPr sz="5480" kern="1200">
        <a:solidFill>
          <a:schemeClr val="tx1"/>
        </a:solidFill>
        <a:latin typeface="+mn-lt"/>
        <a:ea typeface="+mn-ea"/>
        <a:cs typeface="+mn-cs"/>
      </a:defRPr>
    </a:lvl8pPr>
    <a:lvl9pPr marL="16698788" algn="l" defTabSz="4174695" rtl="0" eaLnBrk="1" latinLnBrk="0" hangingPunct="1">
      <a:defRPr sz="548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yout A x 8">
    <p:spTree>
      <p:nvGrpSpPr>
        <p:cNvPr id="1" name=""/>
        <p:cNvGrpSpPr/>
        <p:nvPr/>
      </p:nvGrpSpPr>
      <p:grpSpPr>
        <a:xfrm>
          <a:off x="0" y="0"/>
          <a:ext cx="0" cy="0"/>
          <a:chOff x="0" y="0"/>
          <a:chExt cx="0" cy="0"/>
        </a:xfrm>
      </p:grpSpPr>
      <p:sp>
        <p:nvSpPr>
          <p:cNvPr id="38" name="Text Placeholder 140">
            <a:extLst>
              <a:ext uri="{FF2B5EF4-FFF2-40B4-BE49-F238E27FC236}">
                <a16:creationId xmlns:a16="http://schemas.microsoft.com/office/drawing/2014/main" id="{FDB02F26-68A0-467D-BAB9-9AF3BE5857FB}"/>
              </a:ext>
            </a:extLst>
          </p:cNvPr>
          <p:cNvSpPr>
            <a:spLocks noGrp="1"/>
          </p:cNvSpPr>
          <p:nvPr>
            <p:ph type="body" sz="quarter" idx="31" hasCustomPrompt="1"/>
          </p:nvPr>
        </p:nvSpPr>
        <p:spPr>
          <a:xfrm>
            <a:off x="15732872" y="23576248"/>
            <a:ext cx="13140000" cy="684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p>
            <a:r>
              <a:rPr lang="en-US"/>
              <a:t>Click to edit Master title style</a:t>
            </a:r>
            <a:endParaRPr lang="en-AU"/>
          </a:p>
        </p:txBody>
      </p:sp>
      <p:sp>
        <p:nvSpPr>
          <p:cNvPr id="25" name="Text Placeholder 140">
            <a:extLst>
              <a:ext uri="{FF2B5EF4-FFF2-40B4-BE49-F238E27FC236}">
                <a16:creationId xmlns:a16="http://schemas.microsoft.com/office/drawing/2014/main" id="{0BB2F398-A937-407A-8050-F3128B674B81}"/>
              </a:ext>
            </a:extLst>
          </p:cNvPr>
          <p:cNvSpPr>
            <a:spLocks noGrp="1"/>
          </p:cNvSpPr>
          <p:nvPr>
            <p:ph type="body" sz="quarter" idx="18" hasCustomPrompt="1"/>
          </p:nvPr>
        </p:nvSpPr>
        <p:spPr>
          <a:xfrm>
            <a:off x="1548603" y="7678238"/>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26" name="Text Placeholder 140">
            <a:extLst>
              <a:ext uri="{FF2B5EF4-FFF2-40B4-BE49-F238E27FC236}">
                <a16:creationId xmlns:a16="http://schemas.microsoft.com/office/drawing/2014/main" id="{C4071D71-B548-4A1F-8941-AF1457D254A9}"/>
              </a:ext>
            </a:extLst>
          </p:cNvPr>
          <p:cNvSpPr>
            <a:spLocks noGrp="1"/>
          </p:cNvSpPr>
          <p:nvPr>
            <p:ph type="body" sz="quarter" idx="19" hasCustomPrompt="1"/>
          </p:nvPr>
        </p:nvSpPr>
        <p:spPr>
          <a:xfrm>
            <a:off x="15732872" y="7678238"/>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27" name="Text Placeholder 140">
            <a:extLst>
              <a:ext uri="{FF2B5EF4-FFF2-40B4-BE49-F238E27FC236}">
                <a16:creationId xmlns:a16="http://schemas.microsoft.com/office/drawing/2014/main" id="{F9BA5270-5265-423E-B2B1-79B386DFE45A}"/>
              </a:ext>
            </a:extLst>
          </p:cNvPr>
          <p:cNvSpPr>
            <a:spLocks noGrp="1"/>
          </p:cNvSpPr>
          <p:nvPr>
            <p:ph type="body" sz="quarter" idx="20" hasCustomPrompt="1"/>
          </p:nvPr>
        </p:nvSpPr>
        <p:spPr>
          <a:xfrm>
            <a:off x="1548603" y="23576248"/>
            <a:ext cx="13140000" cy="684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29" name="Text Placeholder 140">
            <a:extLst>
              <a:ext uri="{FF2B5EF4-FFF2-40B4-BE49-F238E27FC236}">
                <a16:creationId xmlns:a16="http://schemas.microsoft.com/office/drawing/2014/main" id="{5622C49C-92EA-4908-962E-9F64A5659F0A}"/>
              </a:ext>
            </a:extLst>
          </p:cNvPr>
          <p:cNvSpPr>
            <a:spLocks noGrp="1"/>
          </p:cNvSpPr>
          <p:nvPr>
            <p:ph type="body" sz="quarter" idx="22" hasCustomPrompt="1"/>
          </p:nvPr>
        </p:nvSpPr>
        <p:spPr>
          <a:xfrm>
            <a:off x="1548603" y="1562724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0" name="Text Placeholder 140">
            <a:extLst>
              <a:ext uri="{FF2B5EF4-FFF2-40B4-BE49-F238E27FC236}">
                <a16:creationId xmlns:a16="http://schemas.microsoft.com/office/drawing/2014/main" id="{0E038102-6ED5-49AC-A9A0-B171B1818B53}"/>
              </a:ext>
            </a:extLst>
          </p:cNvPr>
          <p:cNvSpPr>
            <a:spLocks noGrp="1"/>
          </p:cNvSpPr>
          <p:nvPr>
            <p:ph type="body" sz="quarter" idx="23" hasCustomPrompt="1"/>
          </p:nvPr>
        </p:nvSpPr>
        <p:spPr>
          <a:xfrm>
            <a:off x="15732872" y="1562724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1" name="Text Placeholder 140">
            <a:extLst>
              <a:ext uri="{FF2B5EF4-FFF2-40B4-BE49-F238E27FC236}">
                <a16:creationId xmlns:a16="http://schemas.microsoft.com/office/drawing/2014/main" id="{9A54EE65-4592-4E88-B160-711AECB1EAD3}"/>
              </a:ext>
            </a:extLst>
          </p:cNvPr>
          <p:cNvSpPr>
            <a:spLocks noGrp="1"/>
          </p:cNvSpPr>
          <p:nvPr>
            <p:ph type="body" sz="quarter" idx="24" hasCustomPrompt="1"/>
          </p:nvPr>
        </p:nvSpPr>
        <p:spPr>
          <a:xfrm>
            <a:off x="1548603" y="3152525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2" name="Text Placeholder 140">
            <a:extLst>
              <a:ext uri="{FF2B5EF4-FFF2-40B4-BE49-F238E27FC236}">
                <a16:creationId xmlns:a16="http://schemas.microsoft.com/office/drawing/2014/main" id="{21E5C9B8-5E3E-4E3C-A3C5-1F22A1EE5CB0}"/>
              </a:ext>
            </a:extLst>
          </p:cNvPr>
          <p:cNvSpPr>
            <a:spLocks noGrp="1"/>
          </p:cNvSpPr>
          <p:nvPr>
            <p:ph type="body" sz="quarter" idx="25" hasCustomPrompt="1"/>
          </p:nvPr>
        </p:nvSpPr>
        <p:spPr>
          <a:xfrm>
            <a:off x="15732872" y="31525253"/>
            <a:ext cx="13140000" cy="6840000"/>
          </a:xfrm>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3" name="Picture Placeholder 3">
            <a:extLst>
              <a:ext uri="{FF2B5EF4-FFF2-40B4-BE49-F238E27FC236}">
                <a16:creationId xmlns:a16="http://schemas.microsoft.com/office/drawing/2014/main" id="{0705BF7C-F799-47C0-9E08-E7C221428B6D}"/>
              </a:ext>
            </a:extLst>
          </p:cNvPr>
          <p:cNvSpPr>
            <a:spLocks noGrp="1"/>
          </p:cNvSpPr>
          <p:nvPr>
            <p:ph type="pic" sz="quarter" idx="26"/>
          </p:nvPr>
        </p:nvSpPr>
        <p:spPr>
          <a:xfrm>
            <a:off x="7832732" y="24153991"/>
            <a:ext cx="6372000" cy="5726241"/>
          </a:xfrm>
          <a:solidFill>
            <a:schemeClr val="bg1">
              <a:lumMod val="85000"/>
            </a:schemeClr>
          </a:solidFill>
        </p:spPr>
        <p:txBody>
          <a:bodyPr/>
          <a:lstStyle/>
          <a:p>
            <a:endParaRPr lang="en-AU" dirty="0"/>
          </a:p>
        </p:txBody>
      </p:sp>
      <p:sp>
        <p:nvSpPr>
          <p:cNvPr id="35" name="Picture Placeholder 3">
            <a:extLst>
              <a:ext uri="{FF2B5EF4-FFF2-40B4-BE49-F238E27FC236}">
                <a16:creationId xmlns:a16="http://schemas.microsoft.com/office/drawing/2014/main" id="{BD73DBC5-A0B3-4C87-9442-6D15B08A18FF}"/>
              </a:ext>
            </a:extLst>
          </p:cNvPr>
          <p:cNvSpPr>
            <a:spLocks noGrp="1"/>
          </p:cNvSpPr>
          <p:nvPr>
            <p:ph type="pic" sz="quarter" idx="28"/>
          </p:nvPr>
        </p:nvSpPr>
        <p:spPr>
          <a:xfrm>
            <a:off x="2149533" y="33270282"/>
            <a:ext cx="12055200" cy="4633073"/>
          </a:xfrm>
          <a:solidFill>
            <a:schemeClr val="bg1">
              <a:lumMod val="85000"/>
            </a:schemeClr>
          </a:solidFill>
        </p:spPr>
        <p:txBody>
          <a:bodyPr/>
          <a:lstStyle/>
          <a:p>
            <a:endParaRPr lang="en-AU" dirty="0"/>
          </a:p>
        </p:txBody>
      </p:sp>
      <p:sp>
        <p:nvSpPr>
          <p:cNvPr id="37" name="Picture Placeholder 3">
            <a:extLst>
              <a:ext uri="{FF2B5EF4-FFF2-40B4-BE49-F238E27FC236}">
                <a16:creationId xmlns:a16="http://schemas.microsoft.com/office/drawing/2014/main" id="{789013F8-4819-4683-8831-2A8562ADF73F}"/>
              </a:ext>
            </a:extLst>
          </p:cNvPr>
          <p:cNvSpPr>
            <a:spLocks noGrp="1"/>
          </p:cNvSpPr>
          <p:nvPr>
            <p:ph type="pic" sz="quarter" idx="30"/>
          </p:nvPr>
        </p:nvSpPr>
        <p:spPr>
          <a:xfrm>
            <a:off x="21977790" y="32134209"/>
            <a:ext cx="6372000" cy="2527408"/>
          </a:xfrm>
          <a:solidFill>
            <a:schemeClr val="bg1">
              <a:lumMod val="85000"/>
            </a:schemeClr>
          </a:solidFill>
        </p:spPr>
        <p:txBody>
          <a:bodyPr/>
          <a:lstStyle/>
          <a:p>
            <a:endParaRPr lang="en-AU"/>
          </a:p>
        </p:txBody>
      </p:sp>
      <p:sp>
        <p:nvSpPr>
          <p:cNvPr id="39" name="Picture Placeholder 3">
            <a:extLst>
              <a:ext uri="{FF2B5EF4-FFF2-40B4-BE49-F238E27FC236}">
                <a16:creationId xmlns:a16="http://schemas.microsoft.com/office/drawing/2014/main" id="{6836C9F6-23F0-4A9F-9B77-45B47652E7A6}"/>
              </a:ext>
            </a:extLst>
          </p:cNvPr>
          <p:cNvSpPr>
            <a:spLocks noGrp="1"/>
          </p:cNvSpPr>
          <p:nvPr>
            <p:ph type="pic" sz="quarter" idx="32"/>
          </p:nvPr>
        </p:nvSpPr>
        <p:spPr>
          <a:xfrm>
            <a:off x="21977790" y="24153991"/>
            <a:ext cx="6372000" cy="5726241"/>
          </a:xfrm>
          <a:solidFill>
            <a:schemeClr val="bg1">
              <a:lumMod val="85000"/>
            </a:schemeClr>
          </a:solidFill>
        </p:spPr>
        <p:txBody>
          <a:bodyPr/>
          <a:lstStyle/>
          <a:p>
            <a:endParaRPr lang="en-AU" dirty="0"/>
          </a:p>
        </p:txBody>
      </p:sp>
      <p:sp>
        <p:nvSpPr>
          <p:cNvPr id="40" name="Picture Placeholder 3">
            <a:extLst>
              <a:ext uri="{FF2B5EF4-FFF2-40B4-BE49-F238E27FC236}">
                <a16:creationId xmlns:a16="http://schemas.microsoft.com/office/drawing/2014/main" id="{2A334AAB-4320-415A-A6F5-9071488CD123}"/>
              </a:ext>
            </a:extLst>
          </p:cNvPr>
          <p:cNvSpPr>
            <a:spLocks noGrp="1"/>
          </p:cNvSpPr>
          <p:nvPr>
            <p:ph type="pic" sz="quarter" idx="33"/>
          </p:nvPr>
        </p:nvSpPr>
        <p:spPr>
          <a:xfrm>
            <a:off x="21977790" y="35375947"/>
            <a:ext cx="6372000" cy="2527408"/>
          </a:xfrm>
          <a:solidFill>
            <a:schemeClr val="bg1">
              <a:lumMod val="85000"/>
            </a:schemeClr>
          </a:solidFill>
        </p:spPr>
        <p:txBody>
          <a:bodyPr/>
          <a:lstStyle/>
          <a:p>
            <a:endParaRPr lang="en-AU"/>
          </a:p>
        </p:txBody>
      </p:sp>
      <p:sp>
        <p:nvSpPr>
          <p:cNvPr id="41" name="Text Placeholder 140">
            <a:extLst>
              <a:ext uri="{FF2B5EF4-FFF2-40B4-BE49-F238E27FC236}">
                <a16:creationId xmlns:a16="http://schemas.microsoft.com/office/drawing/2014/main" id="{7AE924D5-2C73-431D-AB3C-23B9A8901949}"/>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42" name="Text Placeholder 140">
            <a:extLst>
              <a:ext uri="{FF2B5EF4-FFF2-40B4-BE49-F238E27FC236}">
                <a16:creationId xmlns:a16="http://schemas.microsoft.com/office/drawing/2014/main" id="{21650D23-7D50-4F44-AD72-D48E8BD34EDF}"/>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Tree>
    <p:extLst>
      <p:ext uri="{BB962C8B-B14F-4D97-AF65-F5344CB8AC3E}">
        <p14:creationId xmlns:p14="http://schemas.microsoft.com/office/powerpoint/2010/main" val="203756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Layout B x 8">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A8792E2B-E47C-4EC3-B0B6-442B0350F950}"/>
              </a:ext>
            </a:extLst>
          </p:cNvPr>
          <p:cNvSpPr/>
          <p:nvPr userDrawn="1"/>
        </p:nvSpPr>
        <p:spPr>
          <a:xfrm>
            <a:off x="1" y="39912518"/>
            <a:ext cx="30255019" cy="289124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4" name="Rectangle 83">
            <a:extLst>
              <a:ext uri="{FF2B5EF4-FFF2-40B4-BE49-F238E27FC236}">
                <a16:creationId xmlns:a16="http://schemas.microsoft.com/office/drawing/2014/main" id="{75C8684C-9185-4F46-BDB3-B8E4E0F995C0}"/>
              </a:ext>
            </a:extLst>
          </p:cNvPr>
          <p:cNvSpPr/>
          <p:nvPr userDrawn="1"/>
        </p:nvSpPr>
        <p:spPr>
          <a:xfrm>
            <a:off x="1" y="6445153"/>
            <a:ext cx="30255019" cy="35879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85" name="Text Placeholder 140">
            <a:extLst>
              <a:ext uri="{FF2B5EF4-FFF2-40B4-BE49-F238E27FC236}">
                <a16:creationId xmlns:a16="http://schemas.microsoft.com/office/drawing/2014/main" id="{E432D5E4-C577-497B-BACF-3B8E6A9F0D27}"/>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6" name="Text Placeholder 140">
            <a:extLst>
              <a:ext uri="{FF2B5EF4-FFF2-40B4-BE49-F238E27FC236}">
                <a16:creationId xmlns:a16="http://schemas.microsoft.com/office/drawing/2014/main" id="{BF78FCEE-C676-469B-A221-C3A4AE2EF6F0}"/>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grpSp>
        <p:nvGrpSpPr>
          <p:cNvPr id="102" name="Group 4">
            <a:extLst>
              <a:ext uri="{FF2B5EF4-FFF2-40B4-BE49-F238E27FC236}">
                <a16:creationId xmlns:a16="http://schemas.microsoft.com/office/drawing/2014/main" id="{F1CCD7B6-6C8D-47B8-BE04-ACEDC267A7EB}"/>
              </a:ext>
            </a:extLst>
          </p:cNvPr>
          <p:cNvGrpSpPr>
            <a:grpSpLocks noChangeAspect="1"/>
          </p:cNvGrpSpPr>
          <p:nvPr userDrawn="1"/>
        </p:nvGrpSpPr>
        <p:grpSpPr bwMode="auto">
          <a:xfrm>
            <a:off x="1506959" y="1229573"/>
            <a:ext cx="4492925" cy="4248000"/>
            <a:chOff x="2864" y="1181"/>
            <a:chExt cx="1952" cy="1957"/>
          </a:xfrm>
        </p:grpSpPr>
        <p:sp>
          <p:nvSpPr>
            <p:cNvPr id="103" name="AutoShape 3">
              <a:extLst>
                <a:ext uri="{FF2B5EF4-FFF2-40B4-BE49-F238E27FC236}">
                  <a16:creationId xmlns:a16="http://schemas.microsoft.com/office/drawing/2014/main" id="{20F3A12B-5360-4B1F-BE3E-2220EEDF657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4" name="Rectangle 5">
              <a:extLst>
                <a:ext uri="{FF2B5EF4-FFF2-40B4-BE49-F238E27FC236}">
                  <a16:creationId xmlns:a16="http://schemas.microsoft.com/office/drawing/2014/main" id="{11613BA8-B1AC-44A8-ACFD-483135E92A18}"/>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5" name="Freeform 6">
              <a:extLst>
                <a:ext uri="{FF2B5EF4-FFF2-40B4-BE49-F238E27FC236}">
                  <a16:creationId xmlns:a16="http://schemas.microsoft.com/office/drawing/2014/main" id="{B6EE28B4-2434-4B5A-A0EB-7E30BF614E9F}"/>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6" name="Freeform 7">
              <a:extLst>
                <a:ext uri="{FF2B5EF4-FFF2-40B4-BE49-F238E27FC236}">
                  <a16:creationId xmlns:a16="http://schemas.microsoft.com/office/drawing/2014/main" id="{5426C1A3-0A77-4BD5-9FB1-7BEEE4351EE3}"/>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7" name="Freeform 8">
              <a:extLst>
                <a:ext uri="{FF2B5EF4-FFF2-40B4-BE49-F238E27FC236}">
                  <a16:creationId xmlns:a16="http://schemas.microsoft.com/office/drawing/2014/main" id="{71FE168F-0226-4A54-A020-AD863258BBF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8" name="Freeform 9">
              <a:extLst>
                <a:ext uri="{FF2B5EF4-FFF2-40B4-BE49-F238E27FC236}">
                  <a16:creationId xmlns:a16="http://schemas.microsoft.com/office/drawing/2014/main" id="{AF0ADD15-CDE4-496B-BBE5-3FC44EFCCAA6}"/>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9" name="Freeform 10">
              <a:extLst>
                <a:ext uri="{FF2B5EF4-FFF2-40B4-BE49-F238E27FC236}">
                  <a16:creationId xmlns:a16="http://schemas.microsoft.com/office/drawing/2014/main" id="{8AB1E4F5-C155-441A-B2B8-9C2F337A3F2E}"/>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0" name="Freeform 11">
              <a:extLst>
                <a:ext uri="{FF2B5EF4-FFF2-40B4-BE49-F238E27FC236}">
                  <a16:creationId xmlns:a16="http://schemas.microsoft.com/office/drawing/2014/main" id="{126E23DC-0B7A-4960-A9B3-22C8BE17D093}"/>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1" name="Freeform 12">
              <a:extLst>
                <a:ext uri="{FF2B5EF4-FFF2-40B4-BE49-F238E27FC236}">
                  <a16:creationId xmlns:a16="http://schemas.microsoft.com/office/drawing/2014/main" id="{BEB77C43-B225-4A24-9AB0-31F74D8681EA}"/>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2" name="Freeform 13">
              <a:extLst>
                <a:ext uri="{FF2B5EF4-FFF2-40B4-BE49-F238E27FC236}">
                  <a16:creationId xmlns:a16="http://schemas.microsoft.com/office/drawing/2014/main" id="{5B6E067A-32F0-4EF5-BFD2-6E5CA9D134F6}"/>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3" name="Freeform 14">
              <a:extLst>
                <a:ext uri="{FF2B5EF4-FFF2-40B4-BE49-F238E27FC236}">
                  <a16:creationId xmlns:a16="http://schemas.microsoft.com/office/drawing/2014/main" id="{F5F9CDF3-CFBA-4601-93E0-2FB44E78A6A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4" name="Freeform 15">
              <a:extLst>
                <a:ext uri="{FF2B5EF4-FFF2-40B4-BE49-F238E27FC236}">
                  <a16:creationId xmlns:a16="http://schemas.microsoft.com/office/drawing/2014/main" id="{FC2093D3-EDF4-4C94-8024-1419A7ADF8AB}"/>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5" name="Freeform 16">
              <a:extLst>
                <a:ext uri="{FF2B5EF4-FFF2-40B4-BE49-F238E27FC236}">
                  <a16:creationId xmlns:a16="http://schemas.microsoft.com/office/drawing/2014/main" id="{DCEC6295-F195-4F01-8E09-4932E4749D27}"/>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6" name="Freeform 17">
              <a:extLst>
                <a:ext uri="{FF2B5EF4-FFF2-40B4-BE49-F238E27FC236}">
                  <a16:creationId xmlns:a16="http://schemas.microsoft.com/office/drawing/2014/main" id="{A70B5572-CD73-49E1-AE1E-F0723A2EA614}"/>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7" name="Freeform 18">
              <a:extLst>
                <a:ext uri="{FF2B5EF4-FFF2-40B4-BE49-F238E27FC236}">
                  <a16:creationId xmlns:a16="http://schemas.microsoft.com/office/drawing/2014/main" id="{5362DAD5-34AC-441D-BF91-8E2BC6ED6F3B}"/>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8" name="Freeform 19">
              <a:extLst>
                <a:ext uri="{FF2B5EF4-FFF2-40B4-BE49-F238E27FC236}">
                  <a16:creationId xmlns:a16="http://schemas.microsoft.com/office/drawing/2014/main" id="{5E1B8BBE-E117-48BA-A214-800A9C8DA47E}"/>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9" name="Freeform 20">
              <a:extLst>
                <a:ext uri="{FF2B5EF4-FFF2-40B4-BE49-F238E27FC236}">
                  <a16:creationId xmlns:a16="http://schemas.microsoft.com/office/drawing/2014/main" id="{9162E42C-1B6D-4124-82DF-8DC5ECD1520D}"/>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0" name="Rectangle 21">
              <a:extLst>
                <a:ext uri="{FF2B5EF4-FFF2-40B4-BE49-F238E27FC236}">
                  <a16:creationId xmlns:a16="http://schemas.microsoft.com/office/drawing/2014/main" id="{5E305348-442D-4A7B-98DF-7DD81D340541}"/>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1" name="Freeform 22">
              <a:extLst>
                <a:ext uri="{FF2B5EF4-FFF2-40B4-BE49-F238E27FC236}">
                  <a16:creationId xmlns:a16="http://schemas.microsoft.com/office/drawing/2014/main" id="{AE1D3C21-515B-4DAE-99A4-460E0AEACB10}"/>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2" name="Freeform 23">
              <a:extLst>
                <a:ext uri="{FF2B5EF4-FFF2-40B4-BE49-F238E27FC236}">
                  <a16:creationId xmlns:a16="http://schemas.microsoft.com/office/drawing/2014/main" id="{C3C3A0FB-A66C-4144-9927-7638EE78367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3" name="Freeform 24">
              <a:extLst>
                <a:ext uri="{FF2B5EF4-FFF2-40B4-BE49-F238E27FC236}">
                  <a16:creationId xmlns:a16="http://schemas.microsoft.com/office/drawing/2014/main" id="{85ED3CDE-F072-4E1D-9009-6DED96105F95}"/>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4" name="Freeform 25">
              <a:extLst>
                <a:ext uri="{FF2B5EF4-FFF2-40B4-BE49-F238E27FC236}">
                  <a16:creationId xmlns:a16="http://schemas.microsoft.com/office/drawing/2014/main" id="{86710FA4-1150-429E-B9BA-AB3AED2FFC68}"/>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5" name="Freeform 26">
              <a:extLst>
                <a:ext uri="{FF2B5EF4-FFF2-40B4-BE49-F238E27FC236}">
                  <a16:creationId xmlns:a16="http://schemas.microsoft.com/office/drawing/2014/main" id="{01850EFF-E486-4A0F-A510-A32C79AD33A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6" name="Freeform 27">
              <a:extLst>
                <a:ext uri="{FF2B5EF4-FFF2-40B4-BE49-F238E27FC236}">
                  <a16:creationId xmlns:a16="http://schemas.microsoft.com/office/drawing/2014/main" id="{B01F71D8-A173-4BD2-9389-D5CF79AD00DF}"/>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7" name="Freeform 28">
              <a:extLst>
                <a:ext uri="{FF2B5EF4-FFF2-40B4-BE49-F238E27FC236}">
                  <a16:creationId xmlns:a16="http://schemas.microsoft.com/office/drawing/2014/main" id="{9B9F0F60-A68D-4F64-A840-68F3C3AE6D2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8" name="Freeform 29">
              <a:extLst>
                <a:ext uri="{FF2B5EF4-FFF2-40B4-BE49-F238E27FC236}">
                  <a16:creationId xmlns:a16="http://schemas.microsoft.com/office/drawing/2014/main" id="{4FB4686D-CD2A-4C15-86D7-222F6B9DF02A}"/>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9" name="Freeform 30">
              <a:extLst>
                <a:ext uri="{FF2B5EF4-FFF2-40B4-BE49-F238E27FC236}">
                  <a16:creationId xmlns:a16="http://schemas.microsoft.com/office/drawing/2014/main" id="{62CBD18C-F816-465D-A590-368E49D6B4F9}"/>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0" name="Freeform 31">
              <a:extLst>
                <a:ext uri="{FF2B5EF4-FFF2-40B4-BE49-F238E27FC236}">
                  <a16:creationId xmlns:a16="http://schemas.microsoft.com/office/drawing/2014/main" id="{12F96826-0156-479B-BE18-71CD268F9BB9}"/>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1" name="Freeform 32">
              <a:extLst>
                <a:ext uri="{FF2B5EF4-FFF2-40B4-BE49-F238E27FC236}">
                  <a16:creationId xmlns:a16="http://schemas.microsoft.com/office/drawing/2014/main" id="{8D815B15-9C25-4167-A3D1-020E20393FE1}"/>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2" name="Freeform 34">
              <a:extLst>
                <a:ext uri="{FF2B5EF4-FFF2-40B4-BE49-F238E27FC236}">
                  <a16:creationId xmlns:a16="http://schemas.microsoft.com/office/drawing/2014/main" id="{BDC9EB67-0843-4E0F-97AB-F33C30F55ED5}"/>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3" name="Freeform 35">
              <a:extLst>
                <a:ext uri="{FF2B5EF4-FFF2-40B4-BE49-F238E27FC236}">
                  <a16:creationId xmlns:a16="http://schemas.microsoft.com/office/drawing/2014/main" id="{3F7DAC88-557B-42AD-98C8-BA5ADB78E7DC}"/>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4" name="Freeform 36">
              <a:extLst>
                <a:ext uri="{FF2B5EF4-FFF2-40B4-BE49-F238E27FC236}">
                  <a16:creationId xmlns:a16="http://schemas.microsoft.com/office/drawing/2014/main" id="{BF567D85-BBC5-444D-8941-3E1E985ECD87}"/>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5" name="Freeform 37">
              <a:extLst>
                <a:ext uri="{FF2B5EF4-FFF2-40B4-BE49-F238E27FC236}">
                  <a16:creationId xmlns:a16="http://schemas.microsoft.com/office/drawing/2014/main" id="{9A6489B0-65A2-4078-AD1A-A206264D32C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6" name="Freeform 38">
              <a:extLst>
                <a:ext uri="{FF2B5EF4-FFF2-40B4-BE49-F238E27FC236}">
                  <a16:creationId xmlns:a16="http://schemas.microsoft.com/office/drawing/2014/main" id="{A8C063ED-5566-41EA-8D1C-6BEBF55B58A7}"/>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7" name="Freeform 39">
              <a:extLst>
                <a:ext uri="{FF2B5EF4-FFF2-40B4-BE49-F238E27FC236}">
                  <a16:creationId xmlns:a16="http://schemas.microsoft.com/office/drawing/2014/main" id="{989ECBEC-677D-4084-B2A9-1CC8712A9930}"/>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8" name="Freeform 40">
              <a:extLst>
                <a:ext uri="{FF2B5EF4-FFF2-40B4-BE49-F238E27FC236}">
                  <a16:creationId xmlns:a16="http://schemas.microsoft.com/office/drawing/2014/main" id="{4FED05E6-08F6-4976-908B-7EC2D9282B82}"/>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9" name="Freeform 41">
              <a:extLst>
                <a:ext uri="{FF2B5EF4-FFF2-40B4-BE49-F238E27FC236}">
                  <a16:creationId xmlns:a16="http://schemas.microsoft.com/office/drawing/2014/main" id="{99458CE9-C80E-4643-B1F9-99BB33C88C9B}"/>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0" name="Freeform 42">
              <a:extLst>
                <a:ext uri="{FF2B5EF4-FFF2-40B4-BE49-F238E27FC236}">
                  <a16:creationId xmlns:a16="http://schemas.microsoft.com/office/drawing/2014/main" id="{A052C36B-1807-42E8-9648-C06A97A2742D}"/>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1" name="Freeform 43">
              <a:extLst>
                <a:ext uri="{FF2B5EF4-FFF2-40B4-BE49-F238E27FC236}">
                  <a16:creationId xmlns:a16="http://schemas.microsoft.com/office/drawing/2014/main" id="{B30A0FF0-F27D-401B-9D58-016167C73E20}"/>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2" name="Freeform 44">
              <a:extLst>
                <a:ext uri="{FF2B5EF4-FFF2-40B4-BE49-F238E27FC236}">
                  <a16:creationId xmlns:a16="http://schemas.microsoft.com/office/drawing/2014/main" id="{6F814B85-F7C8-47F8-A033-3D13972AE7BE}"/>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3" name="Freeform 45">
              <a:extLst>
                <a:ext uri="{FF2B5EF4-FFF2-40B4-BE49-F238E27FC236}">
                  <a16:creationId xmlns:a16="http://schemas.microsoft.com/office/drawing/2014/main" id="{4D224998-1AD4-4BAD-8173-D7850E02C55C}"/>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4" name="Freeform 46">
              <a:extLst>
                <a:ext uri="{FF2B5EF4-FFF2-40B4-BE49-F238E27FC236}">
                  <a16:creationId xmlns:a16="http://schemas.microsoft.com/office/drawing/2014/main" id="{85C4BAD9-104E-462F-BF3D-0DC716806D51}"/>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5" name="Freeform 47">
              <a:extLst>
                <a:ext uri="{FF2B5EF4-FFF2-40B4-BE49-F238E27FC236}">
                  <a16:creationId xmlns:a16="http://schemas.microsoft.com/office/drawing/2014/main" id="{A91E5D35-907A-4BB5-B24A-EA93CF11297A}"/>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6" name="Freeform 48">
              <a:extLst>
                <a:ext uri="{FF2B5EF4-FFF2-40B4-BE49-F238E27FC236}">
                  <a16:creationId xmlns:a16="http://schemas.microsoft.com/office/drawing/2014/main" id="{02FF499C-E089-4D39-A2C9-7D7098EB8AF4}"/>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7" name="Freeform 49">
              <a:extLst>
                <a:ext uri="{FF2B5EF4-FFF2-40B4-BE49-F238E27FC236}">
                  <a16:creationId xmlns:a16="http://schemas.microsoft.com/office/drawing/2014/main" id="{9834204A-A431-4783-9C71-A20DD8705160}"/>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8" name="Freeform 50">
              <a:extLst>
                <a:ext uri="{FF2B5EF4-FFF2-40B4-BE49-F238E27FC236}">
                  <a16:creationId xmlns:a16="http://schemas.microsoft.com/office/drawing/2014/main" id="{A5A72461-209A-4AA9-9240-4CB84D5892FA}"/>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9" name="Freeform 51">
              <a:extLst>
                <a:ext uri="{FF2B5EF4-FFF2-40B4-BE49-F238E27FC236}">
                  <a16:creationId xmlns:a16="http://schemas.microsoft.com/office/drawing/2014/main" id="{0CC19038-E488-4209-8222-D2BB6E341D61}"/>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0" name="Freeform 52">
              <a:extLst>
                <a:ext uri="{FF2B5EF4-FFF2-40B4-BE49-F238E27FC236}">
                  <a16:creationId xmlns:a16="http://schemas.microsoft.com/office/drawing/2014/main" id="{65D41B73-E786-40C4-89EE-AE2F9F86FDAC}"/>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1" name="Freeform 53">
              <a:extLst>
                <a:ext uri="{FF2B5EF4-FFF2-40B4-BE49-F238E27FC236}">
                  <a16:creationId xmlns:a16="http://schemas.microsoft.com/office/drawing/2014/main" id="{210F660E-B889-4401-B2B5-95E9BBEC96B1}"/>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2" name="Freeform 54">
              <a:extLst>
                <a:ext uri="{FF2B5EF4-FFF2-40B4-BE49-F238E27FC236}">
                  <a16:creationId xmlns:a16="http://schemas.microsoft.com/office/drawing/2014/main" id="{4CB888E6-3B9D-4CF3-BD50-77D94D6F63F3}"/>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3" name="Freeform 55">
              <a:extLst>
                <a:ext uri="{FF2B5EF4-FFF2-40B4-BE49-F238E27FC236}">
                  <a16:creationId xmlns:a16="http://schemas.microsoft.com/office/drawing/2014/main" id="{2C811F68-B1A6-4B4A-B58C-58BDFED6D671}"/>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4" name="Freeform 56">
              <a:extLst>
                <a:ext uri="{FF2B5EF4-FFF2-40B4-BE49-F238E27FC236}">
                  <a16:creationId xmlns:a16="http://schemas.microsoft.com/office/drawing/2014/main" id="{B69D24D5-D4A6-4D46-BD89-E31E35BE6689}"/>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5" name="Freeform 57">
              <a:extLst>
                <a:ext uri="{FF2B5EF4-FFF2-40B4-BE49-F238E27FC236}">
                  <a16:creationId xmlns:a16="http://schemas.microsoft.com/office/drawing/2014/main" id="{E4248F3B-3D58-4473-934B-D5E0BE1765E1}"/>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6" name="Freeform 58">
              <a:extLst>
                <a:ext uri="{FF2B5EF4-FFF2-40B4-BE49-F238E27FC236}">
                  <a16:creationId xmlns:a16="http://schemas.microsoft.com/office/drawing/2014/main" id="{024051BC-7BDA-4FF7-AC12-7955A6120B92}"/>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7" name="Freeform 59">
              <a:extLst>
                <a:ext uri="{FF2B5EF4-FFF2-40B4-BE49-F238E27FC236}">
                  <a16:creationId xmlns:a16="http://schemas.microsoft.com/office/drawing/2014/main" id="{EBAC4735-91E7-43CA-BF14-039ADE53D162}"/>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8" name="Freeform 60">
              <a:extLst>
                <a:ext uri="{FF2B5EF4-FFF2-40B4-BE49-F238E27FC236}">
                  <a16:creationId xmlns:a16="http://schemas.microsoft.com/office/drawing/2014/main" id="{325E17A4-9987-4FD5-9375-448BDB818652}"/>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9" name="Freeform 61">
              <a:extLst>
                <a:ext uri="{FF2B5EF4-FFF2-40B4-BE49-F238E27FC236}">
                  <a16:creationId xmlns:a16="http://schemas.microsoft.com/office/drawing/2014/main" id="{B3976225-1DC0-4B7A-A1B2-098A5B7B9E68}"/>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60" name="Freeform 62">
              <a:extLst>
                <a:ext uri="{FF2B5EF4-FFF2-40B4-BE49-F238E27FC236}">
                  <a16:creationId xmlns:a16="http://schemas.microsoft.com/office/drawing/2014/main" id="{A070AC47-28C4-44D5-818F-9771C497F769}"/>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9" name="Text Placeholder 140">
            <a:extLst>
              <a:ext uri="{FF2B5EF4-FFF2-40B4-BE49-F238E27FC236}">
                <a16:creationId xmlns:a16="http://schemas.microsoft.com/office/drawing/2014/main" id="{19754212-B2D0-47E9-B417-CF9FF47185C7}"/>
              </a:ext>
            </a:extLst>
          </p:cNvPr>
          <p:cNvSpPr>
            <a:spLocks noGrp="1"/>
          </p:cNvSpPr>
          <p:nvPr>
            <p:ph type="body" sz="quarter" idx="31" hasCustomPrompt="1"/>
          </p:nvPr>
        </p:nvSpPr>
        <p:spPr>
          <a:xfrm>
            <a:off x="15732872" y="23576248"/>
            <a:ext cx="13140000" cy="684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0" name="Text Placeholder 140">
            <a:extLst>
              <a:ext uri="{FF2B5EF4-FFF2-40B4-BE49-F238E27FC236}">
                <a16:creationId xmlns:a16="http://schemas.microsoft.com/office/drawing/2014/main" id="{9E87BFCD-D691-48D6-8427-20425E8253A6}"/>
              </a:ext>
            </a:extLst>
          </p:cNvPr>
          <p:cNvSpPr>
            <a:spLocks noGrp="1"/>
          </p:cNvSpPr>
          <p:nvPr>
            <p:ph type="body" sz="quarter" idx="18" hasCustomPrompt="1"/>
          </p:nvPr>
        </p:nvSpPr>
        <p:spPr>
          <a:xfrm>
            <a:off x="1548603" y="7678238"/>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1" name="Text Placeholder 140">
            <a:extLst>
              <a:ext uri="{FF2B5EF4-FFF2-40B4-BE49-F238E27FC236}">
                <a16:creationId xmlns:a16="http://schemas.microsoft.com/office/drawing/2014/main" id="{2506DA67-D1F3-4DA0-B154-3B6412FE11BA}"/>
              </a:ext>
            </a:extLst>
          </p:cNvPr>
          <p:cNvSpPr>
            <a:spLocks noGrp="1"/>
          </p:cNvSpPr>
          <p:nvPr>
            <p:ph type="body" sz="quarter" idx="19" hasCustomPrompt="1"/>
          </p:nvPr>
        </p:nvSpPr>
        <p:spPr>
          <a:xfrm>
            <a:off x="15732872" y="7678238"/>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2" name="Text Placeholder 140">
            <a:extLst>
              <a:ext uri="{FF2B5EF4-FFF2-40B4-BE49-F238E27FC236}">
                <a16:creationId xmlns:a16="http://schemas.microsoft.com/office/drawing/2014/main" id="{6FF5AB98-6470-4F67-9254-A48908C958B7}"/>
              </a:ext>
            </a:extLst>
          </p:cNvPr>
          <p:cNvSpPr>
            <a:spLocks noGrp="1"/>
          </p:cNvSpPr>
          <p:nvPr>
            <p:ph type="body" sz="quarter" idx="20" hasCustomPrompt="1"/>
          </p:nvPr>
        </p:nvSpPr>
        <p:spPr>
          <a:xfrm>
            <a:off x="1548603" y="23576248"/>
            <a:ext cx="13140000" cy="684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3" name="Text Placeholder 140">
            <a:extLst>
              <a:ext uri="{FF2B5EF4-FFF2-40B4-BE49-F238E27FC236}">
                <a16:creationId xmlns:a16="http://schemas.microsoft.com/office/drawing/2014/main" id="{7CF541DD-0F98-4A46-8D1B-01BA3C5EEE5B}"/>
              </a:ext>
            </a:extLst>
          </p:cNvPr>
          <p:cNvSpPr>
            <a:spLocks noGrp="1"/>
          </p:cNvSpPr>
          <p:nvPr>
            <p:ph type="body" sz="quarter" idx="22" hasCustomPrompt="1"/>
          </p:nvPr>
        </p:nvSpPr>
        <p:spPr>
          <a:xfrm>
            <a:off x="1548603" y="1562724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01" name="Text Placeholder 140">
            <a:extLst>
              <a:ext uri="{FF2B5EF4-FFF2-40B4-BE49-F238E27FC236}">
                <a16:creationId xmlns:a16="http://schemas.microsoft.com/office/drawing/2014/main" id="{4E56C5B1-C798-473C-B982-4D306467A9D4}"/>
              </a:ext>
            </a:extLst>
          </p:cNvPr>
          <p:cNvSpPr>
            <a:spLocks noGrp="1"/>
          </p:cNvSpPr>
          <p:nvPr>
            <p:ph type="body" sz="quarter" idx="23" hasCustomPrompt="1"/>
          </p:nvPr>
        </p:nvSpPr>
        <p:spPr>
          <a:xfrm>
            <a:off x="15732872" y="1562724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1" name="Text Placeholder 140">
            <a:extLst>
              <a:ext uri="{FF2B5EF4-FFF2-40B4-BE49-F238E27FC236}">
                <a16:creationId xmlns:a16="http://schemas.microsoft.com/office/drawing/2014/main" id="{51E444C9-9BB5-4CF3-A6E9-2B3184DE0D5C}"/>
              </a:ext>
            </a:extLst>
          </p:cNvPr>
          <p:cNvSpPr>
            <a:spLocks noGrp="1"/>
          </p:cNvSpPr>
          <p:nvPr>
            <p:ph type="body" sz="quarter" idx="24" hasCustomPrompt="1"/>
          </p:nvPr>
        </p:nvSpPr>
        <p:spPr>
          <a:xfrm>
            <a:off x="1548603" y="31525253"/>
            <a:ext cx="13140000" cy="684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2" name="Text Placeholder 140">
            <a:extLst>
              <a:ext uri="{FF2B5EF4-FFF2-40B4-BE49-F238E27FC236}">
                <a16:creationId xmlns:a16="http://schemas.microsoft.com/office/drawing/2014/main" id="{5F07EDC1-3F47-475A-81E8-AE111ADDB54C}"/>
              </a:ext>
            </a:extLst>
          </p:cNvPr>
          <p:cNvSpPr>
            <a:spLocks noGrp="1"/>
          </p:cNvSpPr>
          <p:nvPr>
            <p:ph type="body" sz="quarter" idx="25" hasCustomPrompt="1"/>
          </p:nvPr>
        </p:nvSpPr>
        <p:spPr>
          <a:xfrm>
            <a:off x="15732872" y="31525253"/>
            <a:ext cx="13140000" cy="6840000"/>
          </a:xfrm>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3" name="Picture Placeholder 3">
            <a:extLst>
              <a:ext uri="{FF2B5EF4-FFF2-40B4-BE49-F238E27FC236}">
                <a16:creationId xmlns:a16="http://schemas.microsoft.com/office/drawing/2014/main" id="{DB970483-7D13-4A41-B6AF-E4A3929EC8AF}"/>
              </a:ext>
            </a:extLst>
          </p:cNvPr>
          <p:cNvSpPr>
            <a:spLocks noGrp="1"/>
          </p:cNvSpPr>
          <p:nvPr>
            <p:ph type="pic" sz="quarter" idx="26"/>
          </p:nvPr>
        </p:nvSpPr>
        <p:spPr>
          <a:xfrm>
            <a:off x="7832732" y="24153991"/>
            <a:ext cx="6372000" cy="5726241"/>
          </a:xfrm>
          <a:solidFill>
            <a:schemeClr val="bg1">
              <a:lumMod val="85000"/>
            </a:schemeClr>
          </a:solidFill>
        </p:spPr>
        <p:txBody>
          <a:bodyPr/>
          <a:lstStyle/>
          <a:p>
            <a:endParaRPr lang="en-AU" dirty="0"/>
          </a:p>
        </p:txBody>
      </p:sp>
      <p:sp>
        <p:nvSpPr>
          <p:cNvPr id="164" name="Picture Placeholder 3">
            <a:extLst>
              <a:ext uri="{FF2B5EF4-FFF2-40B4-BE49-F238E27FC236}">
                <a16:creationId xmlns:a16="http://schemas.microsoft.com/office/drawing/2014/main" id="{C1D573B7-E486-4BBC-AE10-221068A40B82}"/>
              </a:ext>
            </a:extLst>
          </p:cNvPr>
          <p:cNvSpPr>
            <a:spLocks noGrp="1"/>
          </p:cNvSpPr>
          <p:nvPr>
            <p:ph type="pic" sz="quarter" idx="28"/>
          </p:nvPr>
        </p:nvSpPr>
        <p:spPr>
          <a:xfrm>
            <a:off x="2149533" y="33270282"/>
            <a:ext cx="12055200" cy="4633073"/>
          </a:xfrm>
          <a:solidFill>
            <a:schemeClr val="bg1">
              <a:lumMod val="85000"/>
            </a:schemeClr>
          </a:solidFill>
        </p:spPr>
        <p:txBody>
          <a:bodyPr/>
          <a:lstStyle/>
          <a:p>
            <a:endParaRPr lang="en-AU" dirty="0"/>
          </a:p>
        </p:txBody>
      </p:sp>
      <p:sp>
        <p:nvSpPr>
          <p:cNvPr id="165" name="Picture Placeholder 3">
            <a:extLst>
              <a:ext uri="{FF2B5EF4-FFF2-40B4-BE49-F238E27FC236}">
                <a16:creationId xmlns:a16="http://schemas.microsoft.com/office/drawing/2014/main" id="{1CC9F907-33FC-4350-B4C9-53DBB3A27AA4}"/>
              </a:ext>
            </a:extLst>
          </p:cNvPr>
          <p:cNvSpPr>
            <a:spLocks noGrp="1"/>
          </p:cNvSpPr>
          <p:nvPr>
            <p:ph type="pic" sz="quarter" idx="30"/>
          </p:nvPr>
        </p:nvSpPr>
        <p:spPr>
          <a:xfrm>
            <a:off x="21977790" y="32134209"/>
            <a:ext cx="6372000" cy="2527408"/>
          </a:xfrm>
          <a:solidFill>
            <a:schemeClr val="bg1">
              <a:lumMod val="85000"/>
            </a:schemeClr>
          </a:solidFill>
        </p:spPr>
        <p:txBody>
          <a:bodyPr/>
          <a:lstStyle/>
          <a:p>
            <a:endParaRPr lang="en-AU"/>
          </a:p>
        </p:txBody>
      </p:sp>
      <p:sp>
        <p:nvSpPr>
          <p:cNvPr id="166" name="Picture Placeholder 3">
            <a:extLst>
              <a:ext uri="{FF2B5EF4-FFF2-40B4-BE49-F238E27FC236}">
                <a16:creationId xmlns:a16="http://schemas.microsoft.com/office/drawing/2014/main" id="{7034DBE2-D2D2-4CEA-BC2F-6704F4E697F6}"/>
              </a:ext>
            </a:extLst>
          </p:cNvPr>
          <p:cNvSpPr>
            <a:spLocks noGrp="1"/>
          </p:cNvSpPr>
          <p:nvPr>
            <p:ph type="pic" sz="quarter" idx="32"/>
          </p:nvPr>
        </p:nvSpPr>
        <p:spPr>
          <a:xfrm>
            <a:off x="21977790" y="24153991"/>
            <a:ext cx="6372000" cy="5726241"/>
          </a:xfrm>
          <a:solidFill>
            <a:schemeClr val="bg1">
              <a:lumMod val="85000"/>
            </a:schemeClr>
          </a:solidFill>
        </p:spPr>
        <p:txBody>
          <a:bodyPr/>
          <a:lstStyle/>
          <a:p>
            <a:endParaRPr lang="en-AU" dirty="0"/>
          </a:p>
        </p:txBody>
      </p:sp>
      <p:sp>
        <p:nvSpPr>
          <p:cNvPr id="167" name="Picture Placeholder 3">
            <a:extLst>
              <a:ext uri="{FF2B5EF4-FFF2-40B4-BE49-F238E27FC236}">
                <a16:creationId xmlns:a16="http://schemas.microsoft.com/office/drawing/2014/main" id="{95CDB3F1-79CF-4087-977C-6704B0F01B6F}"/>
              </a:ext>
            </a:extLst>
          </p:cNvPr>
          <p:cNvSpPr>
            <a:spLocks noGrp="1"/>
          </p:cNvSpPr>
          <p:nvPr>
            <p:ph type="pic" sz="quarter" idx="33"/>
          </p:nvPr>
        </p:nvSpPr>
        <p:spPr>
          <a:xfrm>
            <a:off x="21977790" y="35375947"/>
            <a:ext cx="6372000" cy="2527408"/>
          </a:xfrm>
          <a:solidFill>
            <a:schemeClr val="bg1">
              <a:lumMod val="85000"/>
            </a:schemeClr>
          </a:solidFill>
        </p:spPr>
        <p:txBody>
          <a:bodyPr/>
          <a:lstStyle/>
          <a:p>
            <a:endParaRPr lang="en-AU"/>
          </a:p>
        </p:txBody>
      </p:sp>
    </p:spTree>
    <p:extLst>
      <p:ext uri="{BB962C8B-B14F-4D97-AF65-F5344CB8AC3E}">
        <p14:creationId xmlns:p14="http://schemas.microsoft.com/office/powerpoint/2010/main" val="504149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Layout C x 8">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A8792E2B-E47C-4EC3-B0B6-442B0350F950}"/>
              </a:ext>
            </a:extLst>
          </p:cNvPr>
          <p:cNvSpPr/>
          <p:nvPr userDrawn="1"/>
        </p:nvSpPr>
        <p:spPr>
          <a:xfrm>
            <a:off x="1" y="6695425"/>
            <a:ext cx="30255019" cy="36108341"/>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4" name="Rectangle 83">
            <a:extLst>
              <a:ext uri="{FF2B5EF4-FFF2-40B4-BE49-F238E27FC236}">
                <a16:creationId xmlns:a16="http://schemas.microsoft.com/office/drawing/2014/main" id="{75C8684C-9185-4F46-BDB3-B8E4E0F995C0}"/>
              </a:ext>
            </a:extLst>
          </p:cNvPr>
          <p:cNvSpPr/>
          <p:nvPr userDrawn="1"/>
        </p:nvSpPr>
        <p:spPr>
          <a:xfrm>
            <a:off x="1" y="6445153"/>
            <a:ext cx="30255019" cy="35879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85" name="Text Placeholder 140">
            <a:extLst>
              <a:ext uri="{FF2B5EF4-FFF2-40B4-BE49-F238E27FC236}">
                <a16:creationId xmlns:a16="http://schemas.microsoft.com/office/drawing/2014/main" id="{E432D5E4-C577-497B-BACF-3B8E6A9F0D27}"/>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6" name="Text Placeholder 140">
            <a:extLst>
              <a:ext uri="{FF2B5EF4-FFF2-40B4-BE49-F238E27FC236}">
                <a16:creationId xmlns:a16="http://schemas.microsoft.com/office/drawing/2014/main" id="{BF78FCEE-C676-469B-A221-C3A4AE2EF6F0}"/>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grpSp>
        <p:nvGrpSpPr>
          <p:cNvPr id="102" name="Group 4">
            <a:extLst>
              <a:ext uri="{FF2B5EF4-FFF2-40B4-BE49-F238E27FC236}">
                <a16:creationId xmlns:a16="http://schemas.microsoft.com/office/drawing/2014/main" id="{F1CCD7B6-6C8D-47B8-BE04-ACEDC267A7EB}"/>
              </a:ext>
            </a:extLst>
          </p:cNvPr>
          <p:cNvGrpSpPr>
            <a:grpSpLocks noChangeAspect="1"/>
          </p:cNvGrpSpPr>
          <p:nvPr userDrawn="1"/>
        </p:nvGrpSpPr>
        <p:grpSpPr bwMode="auto">
          <a:xfrm>
            <a:off x="1506959" y="1229573"/>
            <a:ext cx="4492925" cy="4248000"/>
            <a:chOff x="2864" y="1181"/>
            <a:chExt cx="1952" cy="1957"/>
          </a:xfrm>
        </p:grpSpPr>
        <p:sp>
          <p:nvSpPr>
            <p:cNvPr id="103" name="AutoShape 3">
              <a:extLst>
                <a:ext uri="{FF2B5EF4-FFF2-40B4-BE49-F238E27FC236}">
                  <a16:creationId xmlns:a16="http://schemas.microsoft.com/office/drawing/2014/main" id="{20F3A12B-5360-4B1F-BE3E-2220EEDF657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4" name="Rectangle 5">
              <a:extLst>
                <a:ext uri="{FF2B5EF4-FFF2-40B4-BE49-F238E27FC236}">
                  <a16:creationId xmlns:a16="http://schemas.microsoft.com/office/drawing/2014/main" id="{11613BA8-B1AC-44A8-ACFD-483135E92A18}"/>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5" name="Freeform 6">
              <a:extLst>
                <a:ext uri="{FF2B5EF4-FFF2-40B4-BE49-F238E27FC236}">
                  <a16:creationId xmlns:a16="http://schemas.microsoft.com/office/drawing/2014/main" id="{B6EE28B4-2434-4B5A-A0EB-7E30BF614E9F}"/>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6" name="Freeform 7">
              <a:extLst>
                <a:ext uri="{FF2B5EF4-FFF2-40B4-BE49-F238E27FC236}">
                  <a16:creationId xmlns:a16="http://schemas.microsoft.com/office/drawing/2014/main" id="{5426C1A3-0A77-4BD5-9FB1-7BEEE4351EE3}"/>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7" name="Freeform 8">
              <a:extLst>
                <a:ext uri="{FF2B5EF4-FFF2-40B4-BE49-F238E27FC236}">
                  <a16:creationId xmlns:a16="http://schemas.microsoft.com/office/drawing/2014/main" id="{71FE168F-0226-4A54-A020-AD863258BBF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8" name="Freeform 9">
              <a:extLst>
                <a:ext uri="{FF2B5EF4-FFF2-40B4-BE49-F238E27FC236}">
                  <a16:creationId xmlns:a16="http://schemas.microsoft.com/office/drawing/2014/main" id="{AF0ADD15-CDE4-496B-BBE5-3FC44EFCCAA6}"/>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9" name="Freeform 10">
              <a:extLst>
                <a:ext uri="{FF2B5EF4-FFF2-40B4-BE49-F238E27FC236}">
                  <a16:creationId xmlns:a16="http://schemas.microsoft.com/office/drawing/2014/main" id="{8AB1E4F5-C155-441A-B2B8-9C2F337A3F2E}"/>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0" name="Freeform 11">
              <a:extLst>
                <a:ext uri="{FF2B5EF4-FFF2-40B4-BE49-F238E27FC236}">
                  <a16:creationId xmlns:a16="http://schemas.microsoft.com/office/drawing/2014/main" id="{126E23DC-0B7A-4960-A9B3-22C8BE17D093}"/>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1" name="Freeform 12">
              <a:extLst>
                <a:ext uri="{FF2B5EF4-FFF2-40B4-BE49-F238E27FC236}">
                  <a16:creationId xmlns:a16="http://schemas.microsoft.com/office/drawing/2014/main" id="{BEB77C43-B225-4A24-9AB0-31F74D8681EA}"/>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2" name="Freeform 13">
              <a:extLst>
                <a:ext uri="{FF2B5EF4-FFF2-40B4-BE49-F238E27FC236}">
                  <a16:creationId xmlns:a16="http://schemas.microsoft.com/office/drawing/2014/main" id="{5B6E067A-32F0-4EF5-BFD2-6E5CA9D134F6}"/>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3" name="Freeform 14">
              <a:extLst>
                <a:ext uri="{FF2B5EF4-FFF2-40B4-BE49-F238E27FC236}">
                  <a16:creationId xmlns:a16="http://schemas.microsoft.com/office/drawing/2014/main" id="{F5F9CDF3-CFBA-4601-93E0-2FB44E78A6A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4" name="Freeform 15">
              <a:extLst>
                <a:ext uri="{FF2B5EF4-FFF2-40B4-BE49-F238E27FC236}">
                  <a16:creationId xmlns:a16="http://schemas.microsoft.com/office/drawing/2014/main" id="{FC2093D3-EDF4-4C94-8024-1419A7ADF8AB}"/>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5" name="Freeform 16">
              <a:extLst>
                <a:ext uri="{FF2B5EF4-FFF2-40B4-BE49-F238E27FC236}">
                  <a16:creationId xmlns:a16="http://schemas.microsoft.com/office/drawing/2014/main" id="{DCEC6295-F195-4F01-8E09-4932E4749D27}"/>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6" name="Freeform 17">
              <a:extLst>
                <a:ext uri="{FF2B5EF4-FFF2-40B4-BE49-F238E27FC236}">
                  <a16:creationId xmlns:a16="http://schemas.microsoft.com/office/drawing/2014/main" id="{A70B5572-CD73-49E1-AE1E-F0723A2EA614}"/>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7" name="Freeform 18">
              <a:extLst>
                <a:ext uri="{FF2B5EF4-FFF2-40B4-BE49-F238E27FC236}">
                  <a16:creationId xmlns:a16="http://schemas.microsoft.com/office/drawing/2014/main" id="{5362DAD5-34AC-441D-BF91-8E2BC6ED6F3B}"/>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8" name="Freeform 19">
              <a:extLst>
                <a:ext uri="{FF2B5EF4-FFF2-40B4-BE49-F238E27FC236}">
                  <a16:creationId xmlns:a16="http://schemas.microsoft.com/office/drawing/2014/main" id="{5E1B8BBE-E117-48BA-A214-800A9C8DA47E}"/>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9" name="Freeform 20">
              <a:extLst>
                <a:ext uri="{FF2B5EF4-FFF2-40B4-BE49-F238E27FC236}">
                  <a16:creationId xmlns:a16="http://schemas.microsoft.com/office/drawing/2014/main" id="{9162E42C-1B6D-4124-82DF-8DC5ECD1520D}"/>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0" name="Rectangle 21">
              <a:extLst>
                <a:ext uri="{FF2B5EF4-FFF2-40B4-BE49-F238E27FC236}">
                  <a16:creationId xmlns:a16="http://schemas.microsoft.com/office/drawing/2014/main" id="{5E305348-442D-4A7B-98DF-7DD81D340541}"/>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1" name="Freeform 22">
              <a:extLst>
                <a:ext uri="{FF2B5EF4-FFF2-40B4-BE49-F238E27FC236}">
                  <a16:creationId xmlns:a16="http://schemas.microsoft.com/office/drawing/2014/main" id="{AE1D3C21-515B-4DAE-99A4-460E0AEACB10}"/>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2" name="Freeform 23">
              <a:extLst>
                <a:ext uri="{FF2B5EF4-FFF2-40B4-BE49-F238E27FC236}">
                  <a16:creationId xmlns:a16="http://schemas.microsoft.com/office/drawing/2014/main" id="{C3C3A0FB-A66C-4144-9927-7638EE78367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3" name="Freeform 24">
              <a:extLst>
                <a:ext uri="{FF2B5EF4-FFF2-40B4-BE49-F238E27FC236}">
                  <a16:creationId xmlns:a16="http://schemas.microsoft.com/office/drawing/2014/main" id="{85ED3CDE-F072-4E1D-9009-6DED96105F95}"/>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4" name="Freeform 25">
              <a:extLst>
                <a:ext uri="{FF2B5EF4-FFF2-40B4-BE49-F238E27FC236}">
                  <a16:creationId xmlns:a16="http://schemas.microsoft.com/office/drawing/2014/main" id="{86710FA4-1150-429E-B9BA-AB3AED2FFC68}"/>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5" name="Freeform 26">
              <a:extLst>
                <a:ext uri="{FF2B5EF4-FFF2-40B4-BE49-F238E27FC236}">
                  <a16:creationId xmlns:a16="http://schemas.microsoft.com/office/drawing/2014/main" id="{01850EFF-E486-4A0F-A510-A32C79AD33A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6" name="Freeform 27">
              <a:extLst>
                <a:ext uri="{FF2B5EF4-FFF2-40B4-BE49-F238E27FC236}">
                  <a16:creationId xmlns:a16="http://schemas.microsoft.com/office/drawing/2014/main" id="{B01F71D8-A173-4BD2-9389-D5CF79AD00DF}"/>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7" name="Freeform 28">
              <a:extLst>
                <a:ext uri="{FF2B5EF4-FFF2-40B4-BE49-F238E27FC236}">
                  <a16:creationId xmlns:a16="http://schemas.microsoft.com/office/drawing/2014/main" id="{9B9F0F60-A68D-4F64-A840-68F3C3AE6D2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8" name="Freeform 29">
              <a:extLst>
                <a:ext uri="{FF2B5EF4-FFF2-40B4-BE49-F238E27FC236}">
                  <a16:creationId xmlns:a16="http://schemas.microsoft.com/office/drawing/2014/main" id="{4FB4686D-CD2A-4C15-86D7-222F6B9DF02A}"/>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9" name="Freeform 30">
              <a:extLst>
                <a:ext uri="{FF2B5EF4-FFF2-40B4-BE49-F238E27FC236}">
                  <a16:creationId xmlns:a16="http://schemas.microsoft.com/office/drawing/2014/main" id="{62CBD18C-F816-465D-A590-368E49D6B4F9}"/>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0" name="Freeform 31">
              <a:extLst>
                <a:ext uri="{FF2B5EF4-FFF2-40B4-BE49-F238E27FC236}">
                  <a16:creationId xmlns:a16="http://schemas.microsoft.com/office/drawing/2014/main" id="{12F96826-0156-479B-BE18-71CD268F9BB9}"/>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1" name="Freeform 32">
              <a:extLst>
                <a:ext uri="{FF2B5EF4-FFF2-40B4-BE49-F238E27FC236}">
                  <a16:creationId xmlns:a16="http://schemas.microsoft.com/office/drawing/2014/main" id="{8D815B15-9C25-4167-A3D1-020E20393FE1}"/>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2" name="Freeform 34">
              <a:extLst>
                <a:ext uri="{FF2B5EF4-FFF2-40B4-BE49-F238E27FC236}">
                  <a16:creationId xmlns:a16="http://schemas.microsoft.com/office/drawing/2014/main" id="{BDC9EB67-0843-4E0F-97AB-F33C30F55ED5}"/>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3" name="Freeform 35">
              <a:extLst>
                <a:ext uri="{FF2B5EF4-FFF2-40B4-BE49-F238E27FC236}">
                  <a16:creationId xmlns:a16="http://schemas.microsoft.com/office/drawing/2014/main" id="{3F7DAC88-557B-42AD-98C8-BA5ADB78E7DC}"/>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4" name="Freeform 36">
              <a:extLst>
                <a:ext uri="{FF2B5EF4-FFF2-40B4-BE49-F238E27FC236}">
                  <a16:creationId xmlns:a16="http://schemas.microsoft.com/office/drawing/2014/main" id="{BF567D85-BBC5-444D-8941-3E1E985ECD87}"/>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5" name="Freeform 37">
              <a:extLst>
                <a:ext uri="{FF2B5EF4-FFF2-40B4-BE49-F238E27FC236}">
                  <a16:creationId xmlns:a16="http://schemas.microsoft.com/office/drawing/2014/main" id="{9A6489B0-65A2-4078-AD1A-A206264D32C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6" name="Freeform 38">
              <a:extLst>
                <a:ext uri="{FF2B5EF4-FFF2-40B4-BE49-F238E27FC236}">
                  <a16:creationId xmlns:a16="http://schemas.microsoft.com/office/drawing/2014/main" id="{A8C063ED-5566-41EA-8D1C-6BEBF55B58A7}"/>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7" name="Freeform 39">
              <a:extLst>
                <a:ext uri="{FF2B5EF4-FFF2-40B4-BE49-F238E27FC236}">
                  <a16:creationId xmlns:a16="http://schemas.microsoft.com/office/drawing/2014/main" id="{989ECBEC-677D-4084-B2A9-1CC8712A9930}"/>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8" name="Freeform 40">
              <a:extLst>
                <a:ext uri="{FF2B5EF4-FFF2-40B4-BE49-F238E27FC236}">
                  <a16:creationId xmlns:a16="http://schemas.microsoft.com/office/drawing/2014/main" id="{4FED05E6-08F6-4976-908B-7EC2D9282B82}"/>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9" name="Freeform 41">
              <a:extLst>
                <a:ext uri="{FF2B5EF4-FFF2-40B4-BE49-F238E27FC236}">
                  <a16:creationId xmlns:a16="http://schemas.microsoft.com/office/drawing/2014/main" id="{99458CE9-C80E-4643-B1F9-99BB33C88C9B}"/>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0" name="Freeform 42">
              <a:extLst>
                <a:ext uri="{FF2B5EF4-FFF2-40B4-BE49-F238E27FC236}">
                  <a16:creationId xmlns:a16="http://schemas.microsoft.com/office/drawing/2014/main" id="{A052C36B-1807-42E8-9648-C06A97A2742D}"/>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1" name="Freeform 43">
              <a:extLst>
                <a:ext uri="{FF2B5EF4-FFF2-40B4-BE49-F238E27FC236}">
                  <a16:creationId xmlns:a16="http://schemas.microsoft.com/office/drawing/2014/main" id="{B30A0FF0-F27D-401B-9D58-016167C73E20}"/>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2" name="Freeform 44">
              <a:extLst>
                <a:ext uri="{FF2B5EF4-FFF2-40B4-BE49-F238E27FC236}">
                  <a16:creationId xmlns:a16="http://schemas.microsoft.com/office/drawing/2014/main" id="{6F814B85-F7C8-47F8-A033-3D13972AE7BE}"/>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3" name="Freeform 45">
              <a:extLst>
                <a:ext uri="{FF2B5EF4-FFF2-40B4-BE49-F238E27FC236}">
                  <a16:creationId xmlns:a16="http://schemas.microsoft.com/office/drawing/2014/main" id="{4D224998-1AD4-4BAD-8173-D7850E02C55C}"/>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4" name="Freeform 46">
              <a:extLst>
                <a:ext uri="{FF2B5EF4-FFF2-40B4-BE49-F238E27FC236}">
                  <a16:creationId xmlns:a16="http://schemas.microsoft.com/office/drawing/2014/main" id="{85C4BAD9-104E-462F-BF3D-0DC716806D51}"/>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5" name="Freeform 47">
              <a:extLst>
                <a:ext uri="{FF2B5EF4-FFF2-40B4-BE49-F238E27FC236}">
                  <a16:creationId xmlns:a16="http://schemas.microsoft.com/office/drawing/2014/main" id="{A91E5D35-907A-4BB5-B24A-EA93CF11297A}"/>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6" name="Freeform 48">
              <a:extLst>
                <a:ext uri="{FF2B5EF4-FFF2-40B4-BE49-F238E27FC236}">
                  <a16:creationId xmlns:a16="http://schemas.microsoft.com/office/drawing/2014/main" id="{02FF499C-E089-4D39-A2C9-7D7098EB8AF4}"/>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7" name="Freeform 49">
              <a:extLst>
                <a:ext uri="{FF2B5EF4-FFF2-40B4-BE49-F238E27FC236}">
                  <a16:creationId xmlns:a16="http://schemas.microsoft.com/office/drawing/2014/main" id="{9834204A-A431-4783-9C71-A20DD8705160}"/>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8" name="Freeform 50">
              <a:extLst>
                <a:ext uri="{FF2B5EF4-FFF2-40B4-BE49-F238E27FC236}">
                  <a16:creationId xmlns:a16="http://schemas.microsoft.com/office/drawing/2014/main" id="{A5A72461-209A-4AA9-9240-4CB84D5892FA}"/>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9" name="Freeform 51">
              <a:extLst>
                <a:ext uri="{FF2B5EF4-FFF2-40B4-BE49-F238E27FC236}">
                  <a16:creationId xmlns:a16="http://schemas.microsoft.com/office/drawing/2014/main" id="{0CC19038-E488-4209-8222-D2BB6E341D61}"/>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0" name="Freeform 52">
              <a:extLst>
                <a:ext uri="{FF2B5EF4-FFF2-40B4-BE49-F238E27FC236}">
                  <a16:creationId xmlns:a16="http://schemas.microsoft.com/office/drawing/2014/main" id="{65D41B73-E786-40C4-89EE-AE2F9F86FDAC}"/>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1" name="Freeform 53">
              <a:extLst>
                <a:ext uri="{FF2B5EF4-FFF2-40B4-BE49-F238E27FC236}">
                  <a16:creationId xmlns:a16="http://schemas.microsoft.com/office/drawing/2014/main" id="{210F660E-B889-4401-B2B5-95E9BBEC96B1}"/>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2" name="Freeform 54">
              <a:extLst>
                <a:ext uri="{FF2B5EF4-FFF2-40B4-BE49-F238E27FC236}">
                  <a16:creationId xmlns:a16="http://schemas.microsoft.com/office/drawing/2014/main" id="{4CB888E6-3B9D-4CF3-BD50-77D94D6F63F3}"/>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3" name="Freeform 55">
              <a:extLst>
                <a:ext uri="{FF2B5EF4-FFF2-40B4-BE49-F238E27FC236}">
                  <a16:creationId xmlns:a16="http://schemas.microsoft.com/office/drawing/2014/main" id="{2C811F68-B1A6-4B4A-B58C-58BDFED6D671}"/>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4" name="Freeform 56">
              <a:extLst>
                <a:ext uri="{FF2B5EF4-FFF2-40B4-BE49-F238E27FC236}">
                  <a16:creationId xmlns:a16="http://schemas.microsoft.com/office/drawing/2014/main" id="{B69D24D5-D4A6-4D46-BD89-E31E35BE6689}"/>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5" name="Freeform 57">
              <a:extLst>
                <a:ext uri="{FF2B5EF4-FFF2-40B4-BE49-F238E27FC236}">
                  <a16:creationId xmlns:a16="http://schemas.microsoft.com/office/drawing/2014/main" id="{E4248F3B-3D58-4473-934B-D5E0BE1765E1}"/>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6" name="Freeform 58">
              <a:extLst>
                <a:ext uri="{FF2B5EF4-FFF2-40B4-BE49-F238E27FC236}">
                  <a16:creationId xmlns:a16="http://schemas.microsoft.com/office/drawing/2014/main" id="{024051BC-7BDA-4FF7-AC12-7955A6120B92}"/>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7" name="Freeform 59">
              <a:extLst>
                <a:ext uri="{FF2B5EF4-FFF2-40B4-BE49-F238E27FC236}">
                  <a16:creationId xmlns:a16="http://schemas.microsoft.com/office/drawing/2014/main" id="{EBAC4735-91E7-43CA-BF14-039ADE53D162}"/>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8" name="Freeform 60">
              <a:extLst>
                <a:ext uri="{FF2B5EF4-FFF2-40B4-BE49-F238E27FC236}">
                  <a16:creationId xmlns:a16="http://schemas.microsoft.com/office/drawing/2014/main" id="{325E17A4-9987-4FD5-9375-448BDB818652}"/>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9" name="Freeform 61">
              <a:extLst>
                <a:ext uri="{FF2B5EF4-FFF2-40B4-BE49-F238E27FC236}">
                  <a16:creationId xmlns:a16="http://schemas.microsoft.com/office/drawing/2014/main" id="{B3976225-1DC0-4B7A-A1B2-098A5B7B9E68}"/>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60" name="Freeform 62">
              <a:extLst>
                <a:ext uri="{FF2B5EF4-FFF2-40B4-BE49-F238E27FC236}">
                  <a16:creationId xmlns:a16="http://schemas.microsoft.com/office/drawing/2014/main" id="{A070AC47-28C4-44D5-818F-9771C497F769}"/>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9" name="Text Placeholder 140">
            <a:extLst>
              <a:ext uri="{FF2B5EF4-FFF2-40B4-BE49-F238E27FC236}">
                <a16:creationId xmlns:a16="http://schemas.microsoft.com/office/drawing/2014/main" id="{0A72E5F6-7238-42EB-973C-2F0002D5D049}"/>
              </a:ext>
            </a:extLst>
          </p:cNvPr>
          <p:cNvSpPr>
            <a:spLocks noGrp="1"/>
          </p:cNvSpPr>
          <p:nvPr>
            <p:ph type="body" sz="quarter" idx="31" hasCustomPrompt="1"/>
          </p:nvPr>
        </p:nvSpPr>
        <p:spPr>
          <a:xfrm>
            <a:off x="15732872" y="23576248"/>
            <a:ext cx="13140000" cy="6840000"/>
          </a:xfrm>
          <a:solidFill>
            <a:schemeClr val="bg1"/>
          </a:solidFill>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0" name="Text Placeholder 140">
            <a:extLst>
              <a:ext uri="{FF2B5EF4-FFF2-40B4-BE49-F238E27FC236}">
                <a16:creationId xmlns:a16="http://schemas.microsoft.com/office/drawing/2014/main" id="{6072E118-200E-45F1-B99D-B8C8FD66CABA}"/>
              </a:ext>
            </a:extLst>
          </p:cNvPr>
          <p:cNvSpPr>
            <a:spLocks noGrp="1"/>
          </p:cNvSpPr>
          <p:nvPr>
            <p:ph type="body" sz="quarter" idx="18" hasCustomPrompt="1"/>
          </p:nvPr>
        </p:nvSpPr>
        <p:spPr>
          <a:xfrm>
            <a:off x="1548603" y="7678238"/>
            <a:ext cx="13140000" cy="684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1" name="Text Placeholder 140">
            <a:extLst>
              <a:ext uri="{FF2B5EF4-FFF2-40B4-BE49-F238E27FC236}">
                <a16:creationId xmlns:a16="http://schemas.microsoft.com/office/drawing/2014/main" id="{D9965AD4-E9C4-4CAF-A16A-2B9DAAC52147}"/>
              </a:ext>
            </a:extLst>
          </p:cNvPr>
          <p:cNvSpPr>
            <a:spLocks noGrp="1"/>
          </p:cNvSpPr>
          <p:nvPr>
            <p:ph type="body" sz="quarter" idx="19" hasCustomPrompt="1"/>
          </p:nvPr>
        </p:nvSpPr>
        <p:spPr>
          <a:xfrm>
            <a:off x="15732872" y="7678238"/>
            <a:ext cx="13140000" cy="684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2" name="Text Placeholder 140">
            <a:extLst>
              <a:ext uri="{FF2B5EF4-FFF2-40B4-BE49-F238E27FC236}">
                <a16:creationId xmlns:a16="http://schemas.microsoft.com/office/drawing/2014/main" id="{204ADE2C-0CA0-4447-BF53-64F8EEBD1B27}"/>
              </a:ext>
            </a:extLst>
          </p:cNvPr>
          <p:cNvSpPr>
            <a:spLocks noGrp="1"/>
          </p:cNvSpPr>
          <p:nvPr>
            <p:ph type="body" sz="quarter" idx="20" hasCustomPrompt="1"/>
          </p:nvPr>
        </p:nvSpPr>
        <p:spPr>
          <a:xfrm>
            <a:off x="1548603" y="23576248"/>
            <a:ext cx="13140000" cy="6840000"/>
          </a:xfrm>
          <a:solidFill>
            <a:schemeClr val="bg1"/>
          </a:solidFill>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3" name="Text Placeholder 140">
            <a:extLst>
              <a:ext uri="{FF2B5EF4-FFF2-40B4-BE49-F238E27FC236}">
                <a16:creationId xmlns:a16="http://schemas.microsoft.com/office/drawing/2014/main" id="{1F8CD9EF-C05A-4A27-9DAE-A75533ABFA3F}"/>
              </a:ext>
            </a:extLst>
          </p:cNvPr>
          <p:cNvSpPr>
            <a:spLocks noGrp="1"/>
          </p:cNvSpPr>
          <p:nvPr>
            <p:ph type="body" sz="quarter" idx="22" hasCustomPrompt="1"/>
          </p:nvPr>
        </p:nvSpPr>
        <p:spPr>
          <a:xfrm>
            <a:off x="1548603" y="15627243"/>
            <a:ext cx="13140000" cy="684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01" name="Text Placeholder 140">
            <a:extLst>
              <a:ext uri="{FF2B5EF4-FFF2-40B4-BE49-F238E27FC236}">
                <a16:creationId xmlns:a16="http://schemas.microsoft.com/office/drawing/2014/main" id="{62763F2F-78E4-4C83-8A84-B7C1FAFD0B21}"/>
              </a:ext>
            </a:extLst>
          </p:cNvPr>
          <p:cNvSpPr>
            <a:spLocks noGrp="1"/>
          </p:cNvSpPr>
          <p:nvPr>
            <p:ph type="body" sz="quarter" idx="23" hasCustomPrompt="1"/>
          </p:nvPr>
        </p:nvSpPr>
        <p:spPr>
          <a:xfrm>
            <a:off x="15732872" y="15627243"/>
            <a:ext cx="13140000" cy="684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1" name="Text Placeholder 140">
            <a:extLst>
              <a:ext uri="{FF2B5EF4-FFF2-40B4-BE49-F238E27FC236}">
                <a16:creationId xmlns:a16="http://schemas.microsoft.com/office/drawing/2014/main" id="{D97871FD-7113-445C-974E-7D4B5EDC35D3}"/>
              </a:ext>
            </a:extLst>
          </p:cNvPr>
          <p:cNvSpPr>
            <a:spLocks noGrp="1"/>
          </p:cNvSpPr>
          <p:nvPr>
            <p:ph type="body" sz="quarter" idx="24" hasCustomPrompt="1"/>
          </p:nvPr>
        </p:nvSpPr>
        <p:spPr>
          <a:xfrm>
            <a:off x="1548603" y="31525253"/>
            <a:ext cx="13140000" cy="684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2" name="Text Placeholder 140">
            <a:extLst>
              <a:ext uri="{FF2B5EF4-FFF2-40B4-BE49-F238E27FC236}">
                <a16:creationId xmlns:a16="http://schemas.microsoft.com/office/drawing/2014/main" id="{6E4ABCC4-27B2-44A3-8A18-2AD6EEC55C88}"/>
              </a:ext>
            </a:extLst>
          </p:cNvPr>
          <p:cNvSpPr>
            <a:spLocks noGrp="1"/>
          </p:cNvSpPr>
          <p:nvPr>
            <p:ph type="body" sz="quarter" idx="25" hasCustomPrompt="1"/>
          </p:nvPr>
        </p:nvSpPr>
        <p:spPr>
          <a:xfrm>
            <a:off x="15732872" y="31525253"/>
            <a:ext cx="13140000" cy="6840000"/>
          </a:xfrm>
          <a:solidFill>
            <a:schemeClr val="bg1"/>
          </a:solidFill>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3" name="Picture Placeholder 3">
            <a:extLst>
              <a:ext uri="{FF2B5EF4-FFF2-40B4-BE49-F238E27FC236}">
                <a16:creationId xmlns:a16="http://schemas.microsoft.com/office/drawing/2014/main" id="{00EE0F10-E169-490D-956E-642D9ECF7F61}"/>
              </a:ext>
            </a:extLst>
          </p:cNvPr>
          <p:cNvSpPr>
            <a:spLocks noGrp="1"/>
          </p:cNvSpPr>
          <p:nvPr>
            <p:ph type="pic" sz="quarter" idx="26"/>
          </p:nvPr>
        </p:nvSpPr>
        <p:spPr>
          <a:xfrm>
            <a:off x="7832732" y="24153991"/>
            <a:ext cx="6372000" cy="5726241"/>
          </a:xfrm>
          <a:solidFill>
            <a:schemeClr val="bg1">
              <a:lumMod val="85000"/>
            </a:schemeClr>
          </a:solidFill>
        </p:spPr>
        <p:txBody>
          <a:bodyPr/>
          <a:lstStyle/>
          <a:p>
            <a:endParaRPr lang="en-AU" dirty="0"/>
          </a:p>
        </p:txBody>
      </p:sp>
      <p:sp>
        <p:nvSpPr>
          <p:cNvPr id="164" name="Picture Placeholder 3">
            <a:extLst>
              <a:ext uri="{FF2B5EF4-FFF2-40B4-BE49-F238E27FC236}">
                <a16:creationId xmlns:a16="http://schemas.microsoft.com/office/drawing/2014/main" id="{4D0CDE2F-6499-45E0-8569-2017BBEE9912}"/>
              </a:ext>
            </a:extLst>
          </p:cNvPr>
          <p:cNvSpPr>
            <a:spLocks noGrp="1"/>
          </p:cNvSpPr>
          <p:nvPr>
            <p:ph type="pic" sz="quarter" idx="28"/>
          </p:nvPr>
        </p:nvSpPr>
        <p:spPr>
          <a:xfrm>
            <a:off x="2149533" y="33270282"/>
            <a:ext cx="12055200" cy="4633073"/>
          </a:xfrm>
          <a:solidFill>
            <a:schemeClr val="bg1">
              <a:lumMod val="85000"/>
            </a:schemeClr>
          </a:solidFill>
        </p:spPr>
        <p:txBody>
          <a:bodyPr/>
          <a:lstStyle/>
          <a:p>
            <a:endParaRPr lang="en-AU" dirty="0"/>
          </a:p>
        </p:txBody>
      </p:sp>
      <p:sp>
        <p:nvSpPr>
          <p:cNvPr id="165" name="Picture Placeholder 3">
            <a:extLst>
              <a:ext uri="{FF2B5EF4-FFF2-40B4-BE49-F238E27FC236}">
                <a16:creationId xmlns:a16="http://schemas.microsoft.com/office/drawing/2014/main" id="{4D55BF2E-7F06-442C-9636-963AE797E139}"/>
              </a:ext>
            </a:extLst>
          </p:cNvPr>
          <p:cNvSpPr>
            <a:spLocks noGrp="1"/>
          </p:cNvSpPr>
          <p:nvPr>
            <p:ph type="pic" sz="quarter" idx="30"/>
          </p:nvPr>
        </p:nvSpPr>
        <p:spPr>
          <a:xfrm>
            <a:off x="21977790" y="32134209"/>
            <a:ext cx="6372000" cy="2527408"/>
          </a:xfrm>
          <a:solidFill>
            <a:schemeClr val="bg1">
              <a:lumMod val="85000"/>
            </a:schemeClr>
          </a:solidFill>
        </p:spPr>
        <p:txBody>
          <a:bodyPr/>
          <a:lstStyle/>
          <a:p>
            <a:endParaRPr lang="en-AU"/>
          </a:p>
        </p:txBody>
      </p:sp>
      <p:sp>
        <p:nvSpPr>
          <p:cNvPr id="166" name="Picture Placeholder 3">
            <a:extLst>
              <a:ext uri="{FF2B5EF4-FFF2-40B4-BE49-F238E27FC236}">
                <a16:creationId xmlns:a16="http://schemas.microsoft.com/office/drawing/2014/main" id="{CC4463C2-D50B-4AD3-8C82-289C16002E38}"/>
              </a:ext>
            </a:extLst>
          </p:cNvPr>
          <p:cNvSpPr>
            <a:spLocks noGrp="1"/>
          </p:cNvSpPr>
          <p:nvPr>
            <p:ph type="pic" sz="quarter" idx="32"/>
          </p:nvPr>
        </p:nvSpPr>
        <p:spPr>
          <a:xfrm>
            <a:off x="21977790" y="24153991"/>
            <a:ext cx="6372000" cy="5726241"/>
          </a:xfrm>
          <a:solidFill>
            <a:schemeClr val="bg1">
              <a:lumMod val="85000"/>
            </a:schemeClr>
          </a:solidFill>
        </p:spPr>
        <p:txBody>
          <a:bodyPr/>
          <a:lstStyle/>
          <a:p>
            <a:endParaRPr lang="en-AU" dirty="0"/>
          </a:p>
        </p:txBody>
      </p:sp>
      <p:sp>
        <p:nvSpPr>
          <p:cNvPr id="167" name="Picture Placeholder 3">
            <a:extLst>
              <a:ext uri="{FF2B5EF4-FFF2-40B4-BE49-F238E27FC236}">
                <a16:creationId xmlns:a16="http://schemas.microsoft.com/office/drawing/2014/main" id="{E785DA54-C418-4DD3-BA76-548F2C570FDA}"/>
              </a:ext>
            </a:extLst>
          </p:cNvPr>
          <p:cNvSpPr>
            <a:spLocks noGrp="1"/>
          </p:cNvSpPr>
          <p:nvPr>
            <p:ph type="pic" sz="quarter" idx="33"/>
          </p:nvPr>
        </p:nvSpPr>
        <p:spPr>
          <a:xfrm>
            <a:off x="21977790" y="35375947"/>
            <a:ext cx="6372000" cy="2527408"/>
          </a:xfrm>
          <a:solidFill>
            <a:schemeClr val="bg1">
              <a:lumMod val="85000"/>
            </a:schemeClr>
          </a:solidFill>
        </p:spPr>
        <p:txBody>
          <a:bodyPr/>
          <a:lstStyle/>
          <a:p>
            <a:endParaRPr lang="en-AU"/>
          </a:p>
        </p:txBody>
      </p:sp>
    </p:spTree>
    <p:extLst>
      <p:ext uri="{BB962C8B-B14F-4D97-AF65-F5344CB8AC3E}">
        <p14:creationId xmlns:p14="http://schemas.microsoft.com/office/powerpoint/2010/main" val="3142169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A x 6">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a:xfrm>
            <a:off x="6775893" y="1438975"/>
            <a:ext cx="22096979" cy="4807122"/>
          </a:xfrm>
        </p:spPr>
        <p:txBody>
          <a:bodyPr/>
          <a:lstStyle/>
          <a:p>
            <a:r>
              <a:rPr lang="en-US" dirty="0"/>
              <a:t>Click to edit Master title style</a:t>
            </a:r>
            <a:endParaRPr lang="en-AU" dirty="0"/>
          </a:p>
        </p:txBody>
      </p:sp>
      <p:sp>
        <p:nvSpPr>
          <p:cNvPr id="27" name="Text Placeholder 140">
            <a:extLst>
              <a:ext uri="{FF2B5EF4-FFF2-40B4-BE49-F238E27FC236}">
                <a16:creationId xmlns:a16="http://schemas.microsoft.com/office/drawing/2014/main" id="{F9BA5270-5265-423E-B2B1-79B386DFE45A}"/>
              </a:ext>
            </a:extLst>
          </p:cNvPr>
          <p:cNvSpPr>
            <a:spLocks noGrp="1"/>
          </p:cNvSpPr>
          <p:nvPr>
            <p:ph type="body" sz="quarter" idx="20" hasCustomPrompt="1"/>
          </p:nvPr>
        </p:nvSpPr>
        <p:spPr>
          <a:xfrm>
            <a:off x="1548603" y="18642833"/>
            <a:ext cx="13046409" cy="936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29" name="Text Placeholder 140">
            <a:extLst>
              <a:ext uri="{FF2B5EF4-FFF2-40B4-BE49-F238E27FC236}">
                <a16:creationId xmlns:a16="http://schemas.microsoft.com/office/drawing/2014/main" id="{5622C49C-92EA-4908-962E-9F64A5659F0A}"/>
              </a:ext>
            </a:extLst>
          </p:cNvPr>
          <p:cNvSpPr>
            <a:spLocks noGrp="1"/>
          </p:cNvSpPr>
          <p:nvPr>
            <p:ph type="body" sz="quarter" idx="22" hasCustomPrompt="1"/>
          </p:nvPr>
        </p:nvSpPr>
        <p:spPr>
          <a:xfrm>
            <a:off x="1548603" y="7906757"/>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0" name="Text Placeholder 140">
            <a:extLst>
              <a:ext uri="{FF2B5EF4-FFF2-40B4-BE49-F238E27FC236}">
                <a16:creationId xmlns:a16="http://schemas.microsoft.com/office/drawing/2014/main" id="{0E038102-6ED5-49AC-A9A0-B171B1818B53}"/>
              </a:ext>
            </a:extLst>
          </p:cNvPr>
          <p:cNvSpPr>
            <a:spLocks noGrp="1"/>
          </p:cNvSpPr>
          <p:nvPr>
            <p:ph type="body" sz="quarter" idx="23" hasCustomPrompt="1"/>
          </p:nvPr>
        </p:nvSpPr>
        <p:spPr>
          <a:xfrm>
            <a:off x="15826463" y="7906757"/>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1" name="Text Placeholder 140">
            <a:extLst>
              <a:ext uri="{FF2B5EF4-FFF2-40B4-BE49-F238E27FC236}">
                <a16:creationId xmlns:a16="http://schemas.microsoft.com/office/drawing/2014/main" id="{9A54EE65-4592-4E88-B160-711AECB1EAD3}"/>
              </a:ext>
            </a:extLst>
          </p:cNvPr>
          <p:cNvSpPr>
            <a:spLocks noGrp="1"/>
          </p:cNvSpPr>
          <p:nvPr>
            <p:ph type="body" sz="quarter" idx="24" hasCustomPrompt="1"/>
          </p:nvPr>
        </p:nvSpPr>
        <p:spPr>
          <a:xfrm>
            <a:off x="1548603" y="29378909"/>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2" name="Text Placeholder 140">
            <a:extLst>
              <a:ext uri="{FF2B5EF4-FFF2-40B4-BE49-F238E27FC236}">
                <a16:creationId xmlns:a16="http://schemas.microsoft.com/office/drawing/2014/main" id="{21E5C9B8-5E3E-4E3C-A3C5-1F22A1EE5CB0}"/>
              </a:ext>
            </a:extLst>
          </p:cNvPr>
          <p:cNvSpPr>
            <a:spLocks noGrp="1"/>
          </p:cNvSpPr>
          <p:nvPr>
            <p:ph type="body" sz="quarter" idx="25" hasCustomPrompt="1"/>
          </p:nvPr>
        </p:nvSpPr>
        <p:spPr>
          <a:xfrm>
            <a:off x="15826464" y="29378909"/>
            <a:ext cx="13046409" cy="9360000"/>
          </a:xfrm>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33" name="Picture Placeholder 3">
            <a:extLst>
              <a:ext uri="{FF2B5EF4-FFF2-40B4-BE49-F238E27FC236}">
                <a16:creationId xmlns:a16="http://schemas.microsoft.com/office/drawing/2014/main" id="{0705BF7C-F799-47C0-9E08-E7C221428B6D}"/>
              </a:ext>
            </a:extLst>
          </p:cNvPr>
          <p:cNvSpPr>
            <a:spLocks noGrp="1"/>
          </p:cNvSpPr>
          <p:nvPr>
            <p:ph type="pic" sz="quarter" idx="26"/>
          </p:nvPr>
        </p:nvSpPr>
        <p:spPr>
          <a:xfrm>
            <a:off x="7857587" y="19293467"/>
            <a:ext cx="6120000" cy="8105876"/>
          </a:xfrm>
          <a:solidFill>
            <a:schemeClr val="bg1">
              <a:lumMod val="85000"/>
            </a:schemeClr>
          </a:solidFill>
        </p:spPr>
        <p:txBody>
          <a:bodyPr/>
          <a:lstStyle/>
          <a:p>
            <a:endParaRPr lang="en-AU" dirty="0"/>
          </a:p>
        </p:txBody>
      </p:sp>
      <p:sp>
        <p:nvSpPr>
          <p:cNvPr id="35" name="Picture Placeholder 3">
            <a:extLst>
              <a:ext uri="{FF2B5EF4-FFF2-40B4-BE49-F238E27FC236}">
                <a16:creationId xmlns:a16="http://schemas.microsoft.com/office/drawing/2014/main" id="{BD73DBC5-A0B3-4C87-9442-6D15B08A18FF}"/>
              </a:ext>
            </a:extLst>
          </p:cNvPr>
          <p:cNvSpPr>
            <a:spLocks noGrp="1"/>
          </p:cNvSpPr>
          <p:nvPr>
            <p:ph type="pic" sz="quarter" idx="28"/>
          </p:nvPr>
        </p:nvSpPr>
        <p:spPr>
          <a:xfrm>
            <a:off x="2149533" y="31812318"/>
            <a:ext cx="11828054" cy="6336000"/>
          </a:xfrm>
          <a:solidFill>
            <a:schemeClr val="bg1">
              <a:lumMod val="85000"/>
            </a:schemeClr>
          </a:solidFill>
        </p:spPr>
        <p:txBody>
          <a:bodyPr/>
          <a:lstStyle/>
          <a:p>
            <a:endParaRPr lang="en-AU" dirty="0"/>
          </a:p>
        </p:txBody>
      </p:sp>
      <p:sp>
        <p:nvSpPr>
          <p:cNvPr id="37" name="Picture Placeholder 3">
            <a:extLst>
              <a:ext uri="{FF2B5EF4-FFF2-40B4-BE49-F238E27FC236}">
                <a16:creationId xmlns:a16="http://schemas.microsoft.com/office/drawing/2014/main" id="{789013F8-4819-4683-8831-2A8562ADF73F}"/>
              </a:ext>
            </a:extLst>
          </p:cNvPr>
          <p:cNvSpPr>
            <a:spLocks noGrp="1"/>
          </p:cNvSpPr>
          <p:nvPr>
            <p:ph type="pic" sz="quarter" idx="30"/>
          </p:nvPr>
        </p:nvSpPr>
        <p:spPr>
          <a:xfrm>
            <a:off x="22200927" y="29951217"/>
            <a:ext cx="6120000" cy="3780000"/>
          </a:xfrm>
          <a:solidFill>
            <a:schemeClr val="bg1">
              <a:lumMod val="85000"/>
            </a:schemeClr>
          </a:solidFill>
        </p:spPr>
        <p:txBody>
          <a:bodyPr/>
          <a:lstStyle/>
          <a:p>
            <a:endParaRPr lang="en-AU"/>
          </a:p>
        </p:txBody>
      </p:sp>
      <p:sp>
        <p:nvSpPr>
          <p:cNvPr id="38" name="Text Placeholder 140">
            <a:extLst>
              <a:ext uri="{FF2B5EF4-FFF2-40B4-BE49-F238E27FC236}">
                <a16:creationId xmlns:a16="http://schemas.microsoft.com/office/drawing/2014/main" id="{FDB02F26-68A0-467D-BAB9-9AF3BE5857FB}"/>
              </a:ext>
            </a:extLst>
          </p:cNvPr>
          <p:cNvSpPr>
            <a:spLocks noGrp="1"/>
          </p:cNvSpPr>
          <p:nvPr>
            <p:ph type="body" sz="quarter" idx="31" hasCustomPrompt="1"/>
          </p:nvPr>
        </p:nvSpPr>
        <p:spPr>
          <a:xfrm>
            <a:off x="15826463" y="18642833"/>
            <a:ext cx="13046409" cy="936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40" name="Picture Placeholder 3">
            <a:extLst>
              <a:ext uri="{FF2B5EF4-FFF2-40B4-BE49-F238E27FC236}">
                <a16:creationId xmlns:a16="http://schemas.microsoft.com/office/drawing/2014/main" id="{2A334AAB-4320-415A-A6F5-9071488CD123}"/>
              </a:ext>
            </a:extLst>
          </p:cNvPr>
          <p:cNvSpPr>
            <a:spLocks noGrp="1"/>
          </p:cNvSpPr>
          <p:nvPr>
            <p:ph type="pic" sz="quarter" idx="33"/>
          </p:nvPr>
        </p:nvSpPr>
        <p:spPr>
          <a:xfrm>
            <a:off x="22200927" y="34368318"/>
            <a:ext cx="6120000" cy="3780000"/>
          </a:xfrm>
          <a:solidFill>
            <a:schemeClr val="bg1">
              <a:lumMod val="85000"/>
            </a:schemeClr>
          </a:solidFill>
        </p:spPr>
        <p:txBody>
          <a:bodyPr/>
          <a:lstStyle/>
          <a:p>
            <a:endParaRPr lang="en-AU"/>
          </a:p>
        </p:txBody>
      </p:sp>
      <p:sp>
        <p:nvSpPr>
          <p:cNvPr id="41" name="Text Placeholder 140">
            <a:extLst>
              <a:ext uri="{FF2B5EF4-FFF2-40B4-BE49-F238E27FC236}">
                <a16:creationId xmlns:a16="http://schemas.microsoft.com/office/drawing/2014/main" id="{7AE924D5-2C73-431D-AB3C-23B9A8901949}"/>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42" name="Text Placeholder 140">
            <a:extLst>
              <a:ext uri="{FF2B5EF4-FFF2-40B4-BE49-F238E27FC236}">
                <a16:creationId xmlns:a16="http://schemas.microsoft.com/office/drawing/2014/main" id="{21650D23-7D50-4F44-AD72-D48E8BD34EDF}"/>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8" name="Picture Placeholder 3">
            <a:extLst>
              <a:ext uri="{FF2B5EF4-FFF2-40B4-BE49-F238E27FC236}">
                <a16:creationId xmlns:a16="http://schemas.microsoft.com/office/drawing/2014/main" id="{F659913D-E12E-46D4-AA0C-C669B6590B8A}"/>
              </a:ext>
            </a:extLst>
          </p:cNvPr>
          <p:cNvSpPr>
            <a:spLocks noGrp="1"/>
          </p:cNvSpPr>
          <p:nvPr>
            <p:ph type="pic" sz="quarter" idx="34"/>
          </p:nvPr>
        </p:nvSpPr>
        <p:spPr>
          <a:xfrm>
            <a:off x="22200927" y="19293467"/>
            <a:ext cx="6120000" cy="8105876"/>
          </a:xfrm>
          <a:solidFill>
            <a:schemeClr val="bg1">
              <a:lumMod val="85000"/>
            </a:schemeClr>
          </a:solidFill>
        </p:spPr>
        <p:txBody>
          <a:bodyPr/>
          <a:lstStyle/>
          <a:p>
            <a:endParaRPr lang="en-AU" dirty="0"/>
          </a:p>
        </p:txBody>
      </p:sp>
    </p:spTree>
    <p:extLst>
      <p:ext uri="{BB962C8B-B14F-4D97-AF65-F5344CB8AC3E}">
        <p14:creationId xmlns:p14="http://schemas.microsoft.com/office/powerpoint/2010/main" val="2959033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Layout B x 6">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A8792E2B-E47C-4EC3-B0B6-442B0350F950}"/>
              </a:ext>
            </a:extLst>
          </p:cNvPr>
          <p:cNvSpPr/>
          <p:nvPr userDrawn="1"/>
        </p:nvSpPr>
        <p:spPr>
          <a:xfrm>
            <a:off x="1" y="39912518"/>
            <a:ext cx="30255019" cy="289124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4" name="Rectangle 83">
            <a:extLst>
              <a:ext uri="{FF2B5EF4-FFF2-40B4-BE49-F238E27FC236}">
                <a16:creationId xmlns:a16="http://schemas.microsoft.com/office/drawing/2014/main" id="{75C8684C-9185-4F46-BDB3-B8E4E0F995C0}"/>
              </a:ext>
            </a:extLst>
          </p:cNvPr>
          <p:cNvSpPr/>
          <p:nvPr userDrawn="1"/>
        </p:nvSpPr>
        <p:spPr>
          <a:xfrm>
            <a:off x="1" y="6445153"/>
            <a:ext cx="30255019" cy="35879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85" name="Text Placeholder 140">
            <a:extLst>
              <a:ext uri="{FF2B5EF4-FFF2-40B4-BE49-F238E27FC236}">
                <a16:creationId xmlns:a16="http://schemas.microsoft.com/office/drawing/2014/main" id="{E432D5E4-C577-497B-BACF-3B8E6A9F0D27}"/>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6" name="Text Placeholder 140">
            <a:extLst>
              <a:ext uri="{FF2B5EF4-FFF2-40B4-BE49-F238E27FC236}">
                <a16:creationId xmlns:a16="http://schemas.microsoft.com/office/drawing/2014/main" id="{BF78FCEE-C676-469B-A221-C3A4AE2EF6F0}"/>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grpSp>
        <p:nvGrpSpPr>
          <p:cNvPr id="102" name="Group 4">
            <a:extLst>
              <a:ext uri="{FF2B5EF4-FFF2-40B4-BE49-F238E27FC236}">
                <a16:creationId xmlns:a16="http://schemas.microsoft.com/office/drawing/2014/main" id="{F1CCD7B6-6C8D-47B8-BE04-ACEDC267A7EB}"/>
              </a:ext>
            </a:extLst>
          </p:cNvPr>
          <p:cNvGrpSpPr>
            <a:grpSpLocks noChangeAspect="1"/>
          </p:cNvGrpSpPr>
          <p:nvPr userDrawn="1"/>
        </p:nvGrpSpPr>
        <p:grpSpPr bwMode="auto">
          <a:xfrm>
            <a:off x="1506959" y="1229573"/>
            <a:ext cx="4492925" cy="4248000"/>
            <a:chOff x="2864" y="1181"/>
            <a:chExt cx="1952" cy="1957"/>
          </a:xfrm>
        </p:grpSpPr>
        <p:sp>
          <p:nvSpPr>
            <p:cNvPr id="103" name="AutoShape 3">
              <a:extLst>
                <a:ext uri="{FF2B5EF4-FFF2-40B4-BE49-F238E27FC236}">
                  <a16:creationId xmlns:a16="http://schemas.microsoft.com/office/drawing/2014/main" id="{20F3A12B-5360-4B1F-BE3E-2220EEDF657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4" name="Rectangle 5">
              <a:extLst>
                <a:ext uri="{FF2B5EF4-FFF2-40B4-BE49-F238E27FC236}">
                  <a16:creationId xmlns:a16="http://schemas.microsoft.com/office/drawing/2014/main" id="{11613BA8-B1AC-44A8-ACFD-483135E92A18}"/>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5" name="Freeform 6">
              <a:extLst>
                <a:ext uri="{FF2B5EF4-FFF2-40B4-BE49-F238E27FC236}">
                  <a16:creationId xmlns:a16="http://schemas.microsoft.com/office/drawing/2014/main" id="{B6EE28B4-2434-4B5A-A0EB-7E30BF614E9F}"/>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6" name="Freeform 7">
              <a:extLst>
                <a:ext uri="{FF2B5EF4-FFF2-40B4-BE49-F238E27FC236}">
                  <a16:creationId xmlns:a16="http://schemas.microsoft.com/office/drawing/2014/main" id="{5426C1A3-0A77-4BD5-9FB1-7BEEE4351EE3}"/>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7" name="Freeform 8">
              <a:extLst>
                <a:ext uri="{FF2B5EF4-FFF2-40B4-BE49-F238E27FC236}">
                  <a16:creationId xmlns:a16="http://schemas.microsoft.com/office/drawing/2014/main" id="{71FE168F-0226-4A54-A020-AD863258BBF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8" name="Freeform 9">
              <a:extLst>
                <a:ext uri="{FF2B5EF4-FFF2-40B4-BE49-F238E27FC236}">
                  <a16:creationId xmlns:a16="http://schemas.microsoft.com/office/drawing/2014/main" id="{AF0ADD15-CDE4-496B-BBE5-3FC44EFCCAA6}"/>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9" name="Freeform 10">
              <a:extLst>
                <a:ext uri="{FF2B5EF4-FFF2-40B4-BE49-F238E27FC236}">
                  <a16:creationId xmlns:a16="http://schemas.microsoft.com/office/drawing/2014/main" id="{8AB1E4F5-C155-441A-B2B8-9C2F337A3F2E}"/>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0" name="Freeform 11">
              <a:extLst>
                <a:ext uri="{FF2B5EF4-FFF2-40B4-BE49-F238E27FC236}">
                  <a16:creationId xmlns:a16="http://schemas.microsoft.com/office/drawing/2014/main" id="{126E23DC-0B7A-4960-A9B3-22C8BE17D093}"/>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1" name="Freeform 12">
              <a:extLst>
                <a:ext uri="{FF2B5EF4-FFF2-40B4-BE49-F238E27FC236}">
                  <a16:creationId xmlns:a16="http://schemas.microsoft.com/office/drawing/2014/main" id="{BEB77C43-B225-4A24-9AB0-31F74D8681EA}"/>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2" name="Freeform 13">
              <a:extLst>
                <a:ext uri="{FF2B5EF4-FFF2-40B4-BE49-F238E27FC236}">
                  <a16:creationId xmlns:a16="http://schemas.microsoft.com/office/drawing/2014/main" id="{5B6E067A-32F0-4EF5-BFD2-6E5CA9D134F6}"/>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3" name="Freeform 14">
              <a:extLst>
                <a:ext uri="{FF2B5EF4-FFF2-40B4-BE49-F238E27FC236}">
                  <a16:creationId xmlns:a16="http://schemas.microsoft.com/office/drawing/2014/main" id="{F5F9CDF3-CFBA-4601-93E0-2FB44E78A6A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4" name="Freeform 15">
              <a:extLst>
                <a:ext uri="{FF2B5EF4-FFF2-40B4-BE49-F238E27FC236}">
                  <a16:creationId xmlns:a16="http://schemas.microsoft.com/office/drawing/2014/main" id="{FC2093D3-EDF4-4C94-8024-1419A7ADF8AB}"/>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5" name="Freeform 16">
              <a:extLst>
                <a:ext uri="{FF2B5EF4-FFF2-40B4-BE49-F238E27FC236}">
                  <a16:creationId xmlns:a16="http://schemas.microsoft.com/office/drawing/2014/main" id="{DCEC6295-F195-4F01-8E09-4932E4749D27}"/>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6" name="Freeform 17">
              <a:extLst>
                <a:ext uri="{FF2B5EF4-FFF2-40B4-BE49-F238E27FC236}">
                  <a16:creationId xmlns:a16="http://schemas.microsoft.com/office/drawing/2014/main" id="{A70B5572-CD73-49E1-AE1E-F0723A2EA614}"/>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7" name="Freeform 18">
              <a:extLst>
                <a:ext uri="{FF2B5EF4-FFF2-40B4-BE49-F238E27FC236}">
                  <a16:creationId xmlns:a16="http://schemas.microsoft.com/office/drawing/2014/main" id="{5362DAD5-34AC-441D-BF91-8E2BC6ED6F3B}"/>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8" name="Freeform 19">
              <a:extLst>
                <a:ext uri="{FF2B5EF4-FFF2-40B4-BE49-F238E27FC236}">
                  <a16:creationId xmlns:a16="http://schemas.microsoft.com/office/drawing/2014/main" id="{5E1B8BBE-E117-48BA-A214-800A9C8DA47E}"/>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9" name="Freeform 20">
              <a:extLst>
                <a:ext uri="{FF2B5EF4-FFF2-40B4-BE49-F238E27FC236}">
                  <a16:creationId xmlns:a16="http://schemas.microsoft.com/office/drawing/2014/main" id="{9162E42C-1B6D-4124-82DF-8DC5ECD1520D}"/>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0" name="Rectangle 21">
              <a:extLst>
                <a:ext uri="{FF2B5EF4-FFF2-40B4-BE49-F238E27FC236}">
                  <a16:creationId xmlns:a16="http://schemas.microsoft.com/office/drawing/2014/main" id="{5E305348-442D-4A7B-98DF-7DD81D340541}"/>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1" name="Freeform 22">
              <a:extLst>
                <a:ext uri="{FF2B5EF4-FFF2-40B4-BE49-F238E27FC236}">
                  <a16:creationId xmlns:a16="http://schemas.microsoft.com/office/drawing/2014/main" id="{AE1D3C21-515B-4DAE-99A4-460E0AEACB10}"/>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2" name="Freeform 23">
              <a:extLst>
                <a:ext uri="{FF2B5EF4-FFF2-40B4-BE49-F238E27FC236}">
                  <a16:creationId xmlns:a16="http://schemas.microsoft.com/office/drawing/2014/main" id="{C3C3A0FB-A66C-4144-9927-7638EE78367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3" name="Freeform 24">
              <a:extLst>
                <a:ext uri="{FF2B5EF4-FFF2-40B4-BE49-F238E27FC236}">
                  <a16:creationId xmlns:a16="http://schemas.microsoft.com/office/drawing/2014/main" id="{85ED3CDE-F072-4E1D-9009-6DED96105F95}"/>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4" name="Freeform 25">
              <a:extLst>
                <a:ext uri="{FF2B5EF4-FFF2-40B4-BE49-F238E27FC236}">
                  <a16:creationId xmlns:a16="http://schemas.microsoft.com/office/drawing/2014/main" id="{86710FA4-1150-429E-B9BA-AB3AED2FFC68}"/>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5" name="Freeform 26">
              <a:extLst>
                <a:ext uri="{FF2B5EF4-FFF2-40B4-BE49-F238E27FC236}">
                  <a16:creationId xmlns:a16="http://schemas.microsoft.com/office/drawing/2014/main" id="{01850EFF-E486-4A0F-A510-A32C79AD33A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6" name="Freeform 27">
              <a:extLst>
                <a:ext uri="{FF2B5EF4-FFF2-40B4-BE49-F238E27FC236}">
                  <a16:creationId xmlns:a16="http://schemas.microsoft.com/office/drawing/2014/main" id="{B01F71D8-A173-4BD2-9389-D5CF79AD00DF}"/>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7" name="Freeform 28">
              <a:extLst>
                <a:ext uri="{FF2B5EF4-FFF2-40B4-BE49-F238E27FC236}">
                  <a16:creationId xmlns:a16="http://schemas.microsoft.com/office/drawing/2014/main" id="{9B9F0F60-A68D-4F64-A840-68F3C3AE6D2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8" name="Freeform 29">
              <a:extLst>
                <a:ext uri="{FF2B5EF4-FFF2-40B4-BE49-F238E27FC236}">
                  <a16:creationId xmlns:a16="http://schemas.microsoft.com/office/drawing/2014/main" id="{4FB4686D-CD2A-4C15-86D7-222F6B9DF02A}"/>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9" name="Freeform 30">
              <a:extLst>
                <a:ext uri="{FF2B5EF4-FFF2-40B4-BE49-F238E27FC236}">
                  <a16:creationId xmlns:a16="http://schemas.microsoft.com/office/drawing/2014/main" id="{62CBD18C-F816-465D-A590-368E49D6B4F9}"/>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0" name="Freeform 31">
              <a:extLst>
                <a:ext uri="{FF2B5EF4-FFF2-40B4-BE49-F238E27FC236}">
                  <a16:creationId xmlns:a16="http://schemas.microsoft.com/office/drawing/2014/main" id="{12F96826-0156-479B-BE18-71CD268F9BB9}"/>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1" name="Freeform 32">
              <a:extLst>
                <a:ext uri="{FF2B5EF4-FFF2-40B4-BE49-F238E27FC236}">
                  <a16:creationId xmlns:a16="http://schemas.microsoft.com/office/drawing/2014/main" id="{8D815B15-9C25-4167-A3D1-020E20393FE1}"/>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2" name="Freeform 34">
              <a:extLst>
                <a:ext uri="{FF2B5EF4-FFF2-40B4-BE49-F238E27FC236}">
                  <a16:creationId xmlns:a16="http://schemas.microsoft.com/office/drawing/2014/main" id="{BDC9EB67-0843-4E0F-97AB-F33C30F55ED5}"/>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3" name="Freeform 35">
              <a:extLst>
                <a:ext uri="{FF2B5EF4-FFF2-40B4-BE49-F238E27FC236}">
                  <a16:creationId xmlns:a16="http://schemas.microsoft.com/office/drawing/2014/main" id="{3F7DAC88-557B-42AD-98C8-BA5ADB78E7DC}"/>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4" name="Freeform 36">
              <a:extLst>
                <a:ext uri="{FF2B5EF4-FFF2-40B4-BE49-F238E27FC236}">
                  <a16:creationId xmlns:a16="http://schemas.microsoft.com/office/drawing/2014/main" id="{BF567D85-BBC5-444D-8941-3E1E985ECD87}"/>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5" name="Freeform 37">
              <a:extLst>
                <a:ext uri="{FF2B5EF4-FFF2-40B4-BE49-F238E27FC236}">
                  <a16:creationId xmlns:a16="http://schemas.microsoft.com/office/drawing/2014/main" id="{9A6489B0-65A2-4078-AD1A-A206264D32C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6" name="Freeform 38">
              <a:extLst>
                <a:ext uri="{FF2B5EF4-FFF2-40B4-BE49-F238E27FC236}">
                  <a16:creationId xmlns:a16="http://schemas.microsoft.com/office/drawing/2014/main" id="{A8C063ED-5566-41EA-8D1C-6BEBF55B58A7}"/>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7" name="Freeform 39">
              <a:extLst>
                <a:ext uri="{FF2B5EF4-FFF2-40B4-BE49-F238E27FC236}">
                  <a16:creationId xmlns:a16="http://schemas.microsoft.com/office/drawing/2014/main" id="{989ECBEC-677D-4084-B2A9-1CC8712A9930}"/>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8" name="Freeform 40">
              <a:extLst>
                <a:ext uri="{FF2B5EF4-FFF2-40B4-BE49-F238E27FC236}">
                  <a16:creationId xmlns:a16="http://schemas.microsoft.com/office/drawing/2014/main" id="{4FED05E6-08F6-4976-908B-7EC2D9282B82}"/>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9" name="Freeform 41">
              <a:extLst>
                <a:ext uri="{FF2B5EF4-FFF2-40B4-BE49-F238E27FC236}">
                  <a16:creationId xmlns:a16="http://schemas.microsoft.com/office/drawing/2014/main" id="{99458CE9-C80E-4643-B1F9-99BB33C88C9B}"/>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0" name="Freeform 42">
              <a:extLst>
                <a:ext uri="{FF2B5EF4-FFF2-40B4-BE49-F238E27FC236}">
                  <a16:creationId xmlns:a16="http://schemas.microsoft.com/office/drawing/2014/main" id="{A052C36B-1807-42E8-9648-C06A97A2742D}"/>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1" name="Freeform 43">
              <a:extLst>
                <a:ext uri="{FF2B5EF4-FFF2-40B4-BE49-F238E27FC236}">
                  <a16:creationId xmlns:a16="http://schemas.microsoft.com/office/drawing/2014/main" id="{B30A0FF0-F27D-401B-9D58-016167C73E20}"/>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2" name="Freeform 44">
              <a:extLst>
                <a:ext uri="{FF2B5EF4-FFF2-40B4-BE49-F238E27FC236}">
                  <a16:creationId xmlns:a16="http://schemas.microsoft.com/office/drawing/2014/main" id="{6F814B85-F7C8-47F8-A033-3D13972AE7BE}"/>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3" name="Freeform 45">
              <a:extLst>
                <a:ext uri="{FF2B5EF4-FFF2-40B4-BE49-F238E27FC236}">
                  <a16:creationId xmlns:a16="http://schemas.microsoft.com/office/drawing/2014/main" id="{4D224998-1AD4-4BAD-8173-D7850E02C55C}"/>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4" name="Freeform 46">
              <a:extLst>
                <a:ext uri="{FF2B5EF4-FFF2-40B4-BE49-F238E27FC236}">
                  <a16:creationId xmlns:a16="http://schemas.microsoft.com/office/drawing/2014/main" id="{85C4BAD9-104E-462F-BF3D-0DC716806D51}"/>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5" name="Freeform 47">
              <a:extLst>
                <a:ext uri="{FF2B5EF4-FFF2-40B4-BE49-F238E27FC236}">
                  <a16:creationId xmlns:a16="http://schemas.microsoft.com/office/drawing/2014/main" id="{A91E5D35-907A-4BB5-B24A-EA93CF11297A}"/>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6" name="Freeform 48">
              <a:extLst>
                <a:ext uri="{FF2B5EF4-FFF2-40B4-BE49-F238E27FC236}">
                  <a16:creationId xmlns:a16="http://schemas.microsoft.com/office/drawing/2014/main" id="{02FF499C-E089-4D39-A2C9-7D7098EB8AF4}"/>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7" name="Freeform 49">
              <a:extLst>
                <a:ext uri="{FF2B5EF4-FFF2-40B4-BE49-F238E27FC236}">
                  <a16:creationId xmlns:a16="http://schemas.microsoft.com/office/drawing/2014/main" id="{9834204A-A431-4783-9C71-A20DD8705160}"/>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8" name="Freeform 50">
              <a:extLst>
                <a:ext uri="{FF2B5EF4-FFF2-40B4-BE49-F238E27FC236}">
                  <a16:creationId xmlns:a16="http://schemas.microsoft.com/office/drawing/2014/main" id="{A5A72461-209A-4AA9-9240-4CB84D5892FA}"/>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9" name="Freeform 51">
              <a:extLst>
                <a:ext uri="{FF2B5EF4-FFF2-40B4-BE49-F238E27FC236}">
                  <a16:creationId xmlns:a16="http://schemas.microsoft.com/office/drawing/2014/main" id="{0CC19038-E488-4209-8222-D2BB6E341D61}"/>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0" name="Freeform 52">
              <a:extLst>
                <a:ext uri="{FF2B5EF4-FFF2-40B4-BE49-F238E27FC236}">
                  <a16:creationId xmlns:a16="http://schemas.microsoft.com/office/drawing/2014/main" id="{65D41B73-E786-40C4-89EE-AE2F9F86FDAC}"/>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1" name="Freeform 53">
              <a:extLst>
                <a:ext uri="{FF2B5EF4-FFF2-40B4-BE49-F238E27FC236}">
                  <a16:creationId xmlns:a16="http://schemas.microsoft.com/office/drawing/2014/main" id="{210F660E-B889-4401-B2B5-95E9BBEC96B1}"/>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2" name="Freeform 54">
              <a:extLst>
                <a:ext uri="{FF2B5EF4-FFF2-40B4-BE49-F238E27FC236}">
                  <a16:creationId xmlns:a16="http://schemas.microsoft.com/office/drawing/2014/main" id="{4CB888E6-3B9D-4CF3-BD50-77D94D6F63F3}"/>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3" name="Freeform 55">
              <a:extLst>
                <a:ext uri="{FF2B5EF4-FFF2-40B4-BE49-F238E27FC236}">
                  <a16:creationId xmlns:a16="http://schemas.microsoft.com/office/drawing/2014/main" id="{2C811F68-B1A6-4B4A-B58C-58BDFED6D671}"/>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4" name="Freeform 56">
              <a:extLst>
                <a:ext uri="{FF2B5EF4-FFF2-40B4-BE49-F238E27FC236}">
                  <a16:creationId xmlns:a16="http://schemas.microsoft.com/office/drawing/2014/main" id="{B69D24D5-D4A6-4D46-BD89-E31E35BE6689}"/>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5" name="Freeform 57">
              <a:extLst>
                <a:ext uri="{FF2B5EF4-FFF2-40B4-BE49-F238E27FC236}">
                  <a16:creationId xmlns:a16="http://schemas.microsoft.com/office/drawing/2014/main" id="{E4248F3B-3D58-4473-934B-D5E0BE1765E1}"/>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6" name="Freeform 58">
              <a:extLst>
                <a:ext uri="{FF2B5EF4-FFF2-40B4-BE49-F238E27FC236}">
                  <a16:creationId xmlns:a16="http://schemas.microsoft.com/office/drawing/2014/main" id="{024051BC-7BDA-4FF7-AC12-7955A6120B92}"/>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7" name="Freeform 59">
              <a:extLst>
                <a:ext uri="{FF2B5EF4-FFF2-40B4-BE49-F238E27FC236}">
                  <a16:creationId xmlns:a16="http://schemas.microsoft.com/office/drawing/2014/main" id="{EBAC4735-91E7-43CA-BF14-039ADE53D162}"/>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8" name="Freeform 60">
              <a:extLst>
                <a:ext uri="{FF2B5EF4-FFF2-40B4-BE49-F238E27FC236}">
                  <a16:creationId xmlns:a16="http://schemas.microsoft.com/office/drawing/2014/main" id="{325E17A4-9987-4FD5-9375-448BDB818652}"/>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9" name="Freeform 61">
              <a:extLst>
                <a:ext uri="{FF2B5EF4-FFF2-40B4-BE49-F238E27FC236}">
                  <a16:creationId xmlns:a16="http://schemas.microsoft.com/office/drawing/2014/main" id="{B3976225-1DC0-4B7A-A1B2-098A5B7B9E68}"/>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60" name="Freeform 62">
              <a:extLst>
                <a:ext uri="{FF2B5EF4-FFF2-40B4-BE49-F238E27FC236}">
                  <a16:creationId xmlns:a16="http://schemas.microsoft.com/office/drawing/2014/main" id="{A070AC47-28C4-44D5-818F-9771C497F769}"/>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9" name="Text Placeholder 140">
            <a:extLst>
              <a:ext uri="{FF2B5EF4-FFF2-40B4-BE49-F238E27FC236}">
                <a16:creationId xmlns:a16="http://schemas.microsoft.com/office/drawing/2014/main" id="{92D4FECB-798F-4180-801D-2958B692ABF8}"/>
              </a:ext>
            </a:extLst>
          </p:cNvPr>
          <p:cNvSpPr>
            <a:spLocks noGrp="1"/>
          </p:cNvSpPr>
          <p:nvPr>
            <p:ph type="body" sz="quarter" idx="20" hasCustomPrompt="1"/>
          </p:nvPr>
        </p:nvSpPr>
        <p:spPr>
          <a:xfrm>
            <a:off x="1548603" y="18642833"/>
            <a:ext cx="13046409" cy="936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0" name="Text Placeholder 140">
            <a:extLst>
              <a:ext uri="{FF2B5EF4-FFF2-40B4-BE49-F238E27FC236}">
                <a16:creationId xmlns:a16="http://schemas.microsoft.com/office/drawing/2014/main" id="{DD2207EA-534E-41B1-8CBE-AA1A2EB060BC}"/>
              </a:ext>
            </a:extLst>
          </p:cNvPr>
          <p:cNvSpPr>
            <a:spLocks noGrp="1"/>
          </p:cNvSpPr>
          <p:nvPr>
            <p:ph type="body" sz="quarter" idx="22" hasCustomPrompt="1"/>
          </p:nvPr>
        </p:nvSpPr>
        <p:spPr>
          <a:xfrm>
            <a:off x="1548603" y="7906757"/>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1" name="Text Placeholder 140">
            <a:extLst>
              <a:ext uri="{FF2B5EF4-FFF2-40B4-BE49-F238E27FC236}">
                <a16:creationId xmlns:a16="http://schemas.microsoft.com/office/drawing/2014/main" id="{0EE374A9-6E6B-40EB-98D2-F8D5D285B9FD}"/>
              </a:ext>
            </a:extLst>
          </p:cNvPr>
          <p:cNvSpPr>
            <a:spLocks noGrp="1"/>
          </p:cNvSpPr>
          <p:nvPr>
            <p:ph type="body" sz="quarter" idx="23" hasCustomPrompt="1"/>
          </p:nvPr>
        </p:nvSpPr>
        <p:spPr>
          <a:xfrm>
            <a:off x="15826463" y="7906757"/>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2" name="Text Placeholder 140">
            <a:extLst>
              <a:ext uri="{FF2B5EF4-FFF2-40B4-BE49-F238E27FC236}">
                <a16:creationId xmlns:a16="http://schemas.microsoft.com/office/drawing/2014/main" id="{A1DA6C4E-2270-404C-A764-B43D6A1CCCBD}"/>
              </a:ext>
            </a:extLst>
          </p:cNvPr>
          <p:cNvSpPr>
            <a:spLocks noGrp="1"/>
          </p:cNvSpPr>
          <p:nvPr>
            <p:ph type="body" sz="quarter" idx="24" hasCustomPrompt="1"/>
          </p:nvPr>
        </p:nvSpPr>
        <p:spPr>
          <a:xfrm>
            <a:off x="1548603" y="29378909"/>
            <a:ext cx="13046409" cy="9360000"/>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3" name="Text Placeholder 140">
            <a:extLst>
              <a:ext uri="{FF2B5EF4-FFF2-40B4-BE49-F238E27FC236}">
                <a16:creationId xmlns:a16="http://schemas.microsoft.com/office/drawing/2014/main" id="{E2ED72C2-7110-4887-A259-CDB9DF9A0BDA}"/>
              </a:ext>
            </a:extLst>
          </p:cNvPr>
          <p:cNvSpPr>
            <a:spLocks noGrp="1"/>
          </p:cNvSpPr>
          <p:nvPr>
            <p:ph type="body" sz="quarter" idx="25" hasCustomPrompt="1"/>
          </p:nvPr>
        </p:nvSpPr>
        <p:spPr>
          <a:xfrm>
            <a:off x="15826464" y="29378909"/>
            <a:ext cx="13046409" cy="9360000"/>
          </a:xfrm>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01" name="Picture Placeholder 3">
            <a:extLst>
              <a:ext uri="{FF2B5EF4-FFF2-40B4-BE49-F238E27FC236}">
                <a16:creationId xmlns:a16="http://schemas.microsoft.com/office/drawing/2014/main" id="{AC3CF52E-63AF-42C0-BA3D-81F10457657F}"/>
              </a:ext>
            </a:extLst>
          </p:cNvPr>
          <p:cNvSpPr>
            <a:spLocks noGrp="1"/>
          </p:cNvSpPr>
          <p:nvPr>
            <p:ph type="pic" sz="quarter" idx="26"/>
          </p:nvPr>
        </p:nvSpPr>
        <p:spPr>
          <a:xfrm>
            <a:off x="7857587" y="19293467"/>
            <a:ext cx="6120000" cy="8105876"/>
          </a:xfrm>
          <a:solidFill>
            <a:schemeClr val="bg1">
              <a:lumMod val="85000"/>
            </a:schemeClr>
          </a:solidFill>
        </p:spPr>
        <p:txBody>
          <a:bodyPr/>
          <a:lstStyle/>
          <a:p>
            <a:endParaRPr lang="en-AU" dirty="0"/>
          </a:p>
        </p:txBody>
      </p:sp>
      <p:sp>
        <p:nvSpPr>
          <p:cNvPr id="161" name="Picture Placeholder 3">
            <a:extLst>
              <a:ext uri="{FF2B5EF4-FFF2-40B4-BE49-F238E27FC236}">
                <a16:creationId xmlns:a16="http://schemas.microsoft.com/office/drawing/2014/main" id="{9CDB5B0D-3FE4-4D06-86EE-0E0A661A5B49}"/>
              </a:ext>
            </a:extLst>
          </p:cNvPr>
          <p:cNvSpPr>
            <a:spLocks noGrp="1"/>
          </p:cNvSpPr>
          <p:nvPr>
            <p:ph type="pic" sz="quarter" idx="28"/>
          </p:nvPr>
        </p:nvSpPr>
        <p:spPr>
          <a:xfrm>
            <a:off x="2149533" y="31812318"/>
            <a:ext cx="11828054" cy="6336000"/>
          </a:xfrm>
          <a:solidFill>
            <a:schemeClr val="bg1">
              <a:lumMod val="85000"/>
            </a:schemeClr>
          </a:solidFill>
        </p:spPr>
        <p:txBody>
          <a:bodyPr/>
          <a:lstStyle/>
          <a:p>
            <a:endParaRPr lang="en-AU" dirty="0"/>
          </a:p>
        </p:txBody>
      </p:sp>
      <p:sp>
        <p:nvSpPr>
          <p:cNvPr id="162" name="Picture Placeholder 3">
            <a:extLst>
              <a:ext uri="{FF2B5EF4-FFF2-40B4-BE49-F238E27FC236}">
                <a16:creationId xmlns:a16="http://schemas.microsoft.com/office/drawing/2014/main" id="{CD659F2E-4448-40E7-904E-B4A95F32D642}"/>
              </a:ext>
            </a:extLst>
          </p:cNvPr>
          <p:cNvSpPr>
            <a:spLocks noGrp="1"/>
          </p:cNvSpPr>
          <p:nvPr>
            <p:ph type="pic" sz="quarter" idx="30"/>
          </p:nvPr>
        </p:nvSpPr>
        <p:spPr>
          <a:xfrm>
            <a:off x="22200927" y="29951217"/>
            <a:ext cx="6120000" cy="3780000"/>
          </a:xfrm>
          <a:solidFill>
            <a:schemeClr val="bg1">
              <a:lumMod val="85000"/>
            </a:schemeClr>
          </a:solidFill>
        </p:spPr>
        <p:txBody>
          <a:bodyPr/>
          <a:lstStyle/>
          <a:p>
            <a:endParaRPr lang="en-AU"/>
          </a:p>
        </p:txBody>
      </p:sp>
      <p:sp>
        <p:nvSpPr>
          <p:cNvPr id="163" name="Text Placeholder 140">
            <a:extLst>
              <a:ext uri="{FF2B5EF4-FFF2-40B4-BE49-F238E27FC236}">
                <a16:creationId xmlns:a16="http://schemas.microsoft.com/office/drawing/2014/main" id="{11D57D72-C87E-4BBD-9D0C-13729A871933}"/>
              </a:ext>
            </a:extLst>
          </p:cNvPr>
          <p:cNvSpPr>
            <a:spLocks noGrp="1"/>
          </p:cNvSpPr>
          <p:nvPr>
            <p:ph type="body" sz="quarter" idx="31" hasCustomPrompt="1"/>
          </p:nvPr>
        </p:nvSpPr>
        <p:spPr>
          <a:xfrm>
            <a:off x="15826463" y="18642833"/>
            <a:ext cx="13046409" cy="9360000"/>
          </a:xfrm>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64" name="Picture Placeholder 3">
            <a:extLst>
              <a:ext uri="{FF2B5EF4-FFF2-40B4-BE49-F238E27FC236}">
                <a16:creationId xmlns:a16="http://schemas.microsoft.com/office/drawing/2014/main" id="{23BA792E-DACC-47D9-86D5-4333A72F215A}"/>
              </a:ext>
            </a:extLst>
          </p:cNvPr>
          <p:cNvSpPr>
            <a:spLocks noGrp="1"/>
          </p:cNvSpPr>
          <p:nvPr>
            <p:ph type="pic" sz="quarter" idx="33"/>
          </p:nvPr>
        </p:nvSpPr>
        <p:spPr>
          <a:xfrm>
            <a:off x="22200927" y="34368318"/>
            <a:ext cx="6120000" cy="3780000"/>
          </a:xfrm>
          <a:solidFill>
            <a:schemeClr val="bg1">
              <a:lumMod val="85000"/>
            </a:schemeClr>
          </a:solidFill>
        </p:spPr>
        <p:txBody>
          <a:bodyPr/>
          <a:lstStyle/>
          <a:p>
            <a:endParaRPr lang="en-AU"/>
          </a:p>
        </p:txBody>
      </p:sp>
      <p:sp>
        <p:nvSpPr>
          <p:cNvPr id="165" name="Picture Placeholder 3">
            <a:extLst>
              <a:ext uri="{FF2B5EF4-FFF2-40B4-BE49-F238E27FC236}">
                <a16:creationId xmlns:a16="http://schemas.microsoft.com/office/drawing/2014/main" id="{FAF5DCA3-EA32-432B-9545-B527D3CDCC37}"/>
              </a:ext>
            </a:extLst>
          </p:cNvPr>
          <p:cNvSpPr>
            <a:spLocks noGrp="1"/>
          </p:cNvSpPr>
          <p:nvPr>
            <p:ph type="pic" sz="quarter" idx="34"/>
          </p:nvPr>
        </p:nvSpPr>
        <p:spPr>
          <a:xfrm>
            <a:off x="22200927" y="19293467"/>
            <a:ext cx="6120000" cy="8105876"/>
          </a:xfrm>
          <a:solidFill>
            <a:schemeClr val="bg1">
              <a:lumMod val="85000"/>
            </a:schemeClr>
          </a:solidFill>
        </p:spPr>
        <p:txBody>
          <a:bodyPr/>
          <a:lstStyle/>
          <a:p>
            <a:endParaRPr lang="en-AU" dirty="0"/>
          </a:p>
        </p:txBody>
      </p:sp>
    </p:spTree>
    <p:extLst>
      <p:ext uri="{BB962C8B-B14F-4D97-AF65-F5344CB8AC3E}">
        <p14:creationId xmlns:p14="http://schemas.microsoft.com/office/powerpoint/2010/main" val="2463022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Layout C x 6">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A8792E2B-E47C-4EC3-B0B6-442B0350F950}"/>
              </a:ext>
            </a:extLst>
          </p:cNvPr>
          <p:cNvSpPr/>
          <p:nvPr userDrawn="1"/>
        </p:nvSpPr>
        <p:spPr>
          <a:xfrm>
            <a:off x="1" y="6695425"/>
            <a:ext cx="30255019" cy="36108341"/>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4" name="Rectangle 83">
            <a:extLst>
              <a:ext uri="{FF2B5EF4-FFF2-40B4-BE49-F238E27FC236}">
                <a16:creationId xmlns:a16="http://schemas.microsoft.com/office/drawing/2014/main" id="{75C8684C-9185-4F46-BDB3-B8E4E0F995C0}"/>
              </a:ext>
            </a:extLst>
          </p:cNvPr>
          <p:cNvSpPr/>
          <p:nvPr userDrawn="1"/>
        </p:nvSpPr>
        <p:spPr>
          <a:xfrm>
            <a:off x="1" y="6445153"/>
            <a:ext cx="30255019" cy="35879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85" name="Text Placeholder 140">
            <a:extLst>
              <a:ext uri="{FF2B5EF4-FFF2-40B4-BE49-F238E27FC236}">
                <a16:creationId xmlns:a16="http://schemas.microsoft.com/office/drawing/2014/main" id="{E432D5E4-C577-497B-BACF-3B8E6A9F0D27}"/>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6" name="Text Placeholder 140">
            <a:extLst>
              <a:ext uri="{FF2B5EF4-FFF2-40B4-BE49-F238E27FC236}">
                <a16:creationId xmlns:a16="http://schemas.microsoft.com/office/drawing/2014/main" id="{BF78FCEE-C676-469B-A221-C3A4AE2EF6F0}"/>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grpSp>
        <p:nvGrpSpPr>
          <p:cNvPr id="102" name="Group 4">
            <a:extLst>
              <a:ext uri="{FF2B5EF4-FFF2-40B4-BE49-F238E27FC236}">
                <a16:creationId xmlns:a16="http://schemas.microsoft.com/office/drawing/2014/main" id="{F1CCD7B6-6C8D-47B8-BE04-ACEDC267A7EB}"/>
              </a:ext>
            </a:extLst>
          </p:cNvPr>
          <p:cNvGrpSpPr>
            <a:grpSpLocks noChangeAspect="1"/>
          </p:cNvGrpSpPr>
          <p:nvPr userDrawn="1"/>
        </p:nvGrpSpPr>
        <p:grpSpPr bwMode="auto">
          <a:xfrm>
            <a:off x="1506959" y="1229573"/>
            <a:ext cx="4492925" cy="4248000"/>
            <a:chOff x="2864" y="1181"/>
            <a:chExt cx="1952" cy="1957"/>
          </a:xfrm>
        </p:grpSpPr>
        <p:sp>
          <p:nvSpPr>
            <p:cNvPr id="103" name="AutoShape 3">
              <a:extLst>
                <a:ext uri="{FF2B5EF4-FFF2-40B4-BE49-F238E27FC236}">
                  <a16:creationId xmlns:a16="http://schemas.microsoft.com/office/drawing/2014/main" id="{20F3A12B-5360-4B1F-BE3E-2220EEDF657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4" name="Rectangle 5">
              <a:extLst>
                <a:ext uri="{FF2B5EF4-FFF2-40B4-BE49-F238E27FC236}">
                  <a16:creationId xmlns:a16="http://schemas.microsoft.com/office/drawing/2014/main" id="{11613BA8-B1AC-44A8-ACFD-483135E92A18}"/>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5" name="Freeform 6">
              <a:extLst>
                <a:ext uri="{FF2B5EF4-FFF2-40B4-BE49-F238E27FC236}">
                  <a16:creationId xmlns:a16="http://schemas.microsoft.com/office/drawing/2014/main" id="{B6EE28B4-2434-4B5A-A0EB-7E30BF614E9F}"/>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6" name="Freeform 7">
              <a:extLst>
                <a:ext uri="{FF2B5EF4-FFF2-40B4-BE49-F238E27FC236}">
                  <a16:creationId xmlns:a16="http://schemas.microsoft.com/office/drawing/2014/main" id="{5426C1A3-0A77-4BD5-9FB1-7BEEE4351EE3}"/>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7" name="Freeform 8">
              <a:extLst>
                <a:ext uri="{FF2B5EF4-FFF2-40B4-BE49-F238E27FC236}">
                  <a16:creationId xmlns:a16="http://schemas.microsoft.com/office/drawing/2014/main" id="{71FE168F-0226-4A54-A020-AD863258BBF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8" name="Freeform 9">
              <a:extLst>
                <a:ext uri="{FF2B5EF4-FFF2-40B4-BE49-F238E27FC236}">
                  <a16:creationId xmlns:a16="http://schemas.microsoft.com/office/drawing/2014/main" id="{AF0ADD15-CDE4-496B-BBE5-3FC44EFCCAA6}"/>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9" name="Freeform 10">
              <a:extLst>
                <a:ext uri="{FF2B5EF4-FFF2-40B4-BE49-F238E27FC236}">
                  <a16:creationId xmlns:a16="http://schemas.microsoft.com/office/drawing/2014/main" id="{8AB1E4F5-C155-441A-B2B8-9C2F337A3F2E}"/>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0" name="Freeform 11">
              <a:extLst>
                <a:ext uri="{FF2B5EF4-FFF2-40B4-BE49-F238E27FC236}">
                  <a16:creationId xmlns:a16="http://schemas.microsoft.com/office/drawing/2014/main" id="{126E23DC-0B7A-4960-A9B3-22C8BE17D093}"/>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1" name="Freeform 12">
              <a:extLst>
                <a:ext uri="{FF2B5EF4-FFF2-40B4-BE49-F238E27FC236}">
                  <a16:creationId xmlns:a16="http://schemas.microsoft.com/office/drawing/2014/main" id="{BEB77C43-B225-4A24-9AB0-31F74D8681EA}"/>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2" name="Freeform 13">
              <a:extLst>
                <a:ext uri="{FF2B5EF4-FFF2-40B4-BE49-F238E27FC236}">
                  <a16:creationId xmlns:a16="http://schemas.microsoft.com/office/drawing/2014/main" id="{5B6E067A-32F0-4EF5-BFD2-6E5CA9D134F6}"/>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3" name="Freeform 14">
              <a:extLst>
                <a:ext uri="{FF2B5EF4-FFF2-40B4-BE49-F238E27FC236}">
                  <a16:creationId xmlns:a16="http://schemas.microsoft.com/office/drawing/2014/main" id="{F5F9CDF3-CFBA-4601-93E0-2FB44E78A6A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4" name="Freeform 15">
              <a:extLst>
                <a:ext uri="{FF2B5EF4-FFF2-40B4-BE49-F238E27FC236}">
                  <a16:creationId xmlns:a16="http://schemas.microsoft.com/office/drawing/2014/main" id="{FC2093D3-EDF4-4C94-8024-1419A7ADF8AB}"/>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5" name="Freeform 16">
              <a:extLst>
                <a:ext uri="{FF2B5EF4-FFF2-40B4-BE49-F238E27FC236}">
                  <a16:creationId xmlns:a16="http://schemas.microsoft.com/office/drawing/2014/main" id="{DCEC6295-F195-4F01-8E09-4932E4749D27}"/>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6" name="Freeform 17">
              <a:extLst>
                <a:ext uri="{FF2B5EF4-FFF2-40B4-BE49-F238E27FC236}">
                  <a16:creationId xmlns:a16="http://schemas.microsoft.com/office/drawing/2014/main" id="{A70B5572-CD73-49E1-AE1E-F0723A2EA614}"/>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7" name="Freeform 18">
              <a:extLst>
                <a:ext uri="{FF2B5EF4-FFF2-40B4-BE49-F238E27FC236}">
                  <a16:creationId xmlns:a16="http://schemas.microsoft.com/office/drawing/2014/main" id="{5362DAD5-34AC-441D-BF91-8E2BC6ED6F3B}"/>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8" name="Freeform 19">
              <a:extLst>
                <a:ext uri="{FF2B5EF4-FFF2-40B4-BE49-F238E27FC236}">
                  <a16:creationId xmlns:a16="http://schemas.microsoft.com/office/drawing/2014/main" id="{5E1B8BBE-E117-48BA-A214-800A9C8DA47E}"/>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9" name="Freeform 20">
              <a:extLst>
                <a:ext uri="{FF2B5EF4-FFF2-40B4-BE49-F238E27FC236}">
                  <a16:creationId xmlns:a16="http://schemas.microsoft.com/office/drawing/2014/main" id="{9162E42C-1B6D-4124-82DF-8DC5ECD1520D}"/>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0" name="Rectangle 21">
              <a:extLst>
                <a:ext uri="{FF2B5EF4-FFF2-40B4-BE49-F238E27FC236}">
                  <a16:creationId xmlns:a16="http://schemas.microsoft.com/office/drawing/2014/main" id="{5E305348-442D-4A7B-98DF-7DD81D340541}"/>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1" name="Freeform 22">
              <a:extLst>
                <a:ext uri="{FF2B5EF4-FFF2-40B4-BE49-F238E27FC236}">
                  <a16:creationId xmlns:a16="http://schemas.microsoft.com/office/drawing/2014/main" id="{AE1D3C21-515B-4DAE-99A4-460E0AEACB10}"/>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2" name="Freeform 23">
              <a:extLst>
                <a:ext uri="{FF2B5EF4-FFF2-40B4-BE49-F238E27FC236}">
                  <a16:creationId xmlns:a16="http://schemas.microsoft.com/office/drawing/2014/main" id="{C3C3A0FB-A66C-4144-9927-7638EE78367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3" name="Freeform 24">
              <a:extLst>
                <a:ext uri="{FF2B5EF4-FFF2-40B4-BE49-F238E27FC236}">
                  <a16:creationId xmlns:a16="http://schemas.microsoft.com/office/drawing/2014/main" id="{85ED3CDE-F072-4E1D-9009-6DED96105F95}"/>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4" name="Freeform 25">
              <a:extLst>
                <a:ext uri="{FF2B5EF4-FFF2-40B4-BE49-F238E27FC236}">
                  <a16:creationId xmlns:a16="http://schemas.microsoft.com/office/drawing/2014/main" id="{86710FA4-1150-429E-B9BA-AB3AED2FFC68}"/>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5" name="Freeform 26">
              <a:extLst>
                <a:ext uri="{FF2B5EF4-FFF2-40B4-BE49-F238E27FC236}">
                  <a16:creationId xmlns:a16="http://schemas.microsoft.com/office/drawing/2014/main" id="{01850EFF-E486-4A0F-A510-A32C79AD33A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6" name="Freeform 27">
              <a:extLst>
                <a:ext uri="{FF2B5EF4-FFF2-40B4-BE49-F238E27FC236}">
                  <a16:creationId xmlns:a16="http://schemas.microsoft.com/office/drawing/2014/main" id="{B01F71D8-A173-4BD2-9389-D5CF79AD00DF}"/>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7" name="Freeform 28">
              <a:extLst>
                <a:ext uri="{FF2B5EF4-FFF2-40B4-BE49-F238E27FC236}">
                  <a16:creationId xmlns:a16="http://schemas.microsoft.com/office/drawing/2014/main" id="{9B9F0F60-A68D-4F64-A840-68F3C3AE6D2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8" name="Freeform 29">
              <a:extLst>
                <a:ext uri="{FF2B5EF4-FFF2-40B4-BE49-F238E27FC236}">
                  <a16:creationId xmlns:a16="http://schemas.microsoft.com/office/drawing/2014/main" id="{4FB4686D-CD2A-4C15-86D7-222F6B9DF02A}"/>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9" name="Freeform 30">
              <a:extLst>
                <a:ext uri="{FF2B5EF4-FFF2-40B4-BE49-F238E27FC236}">
                  <a16:creationId xmlns:a16="http://schemas.microsoft.com/office/drawing/2014/main" id="{62CBD18C-F816-465D-A590-368E49D6B4F9}"/>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0" name="Freeform 31">
              <a:extLst>
                <a:ext uri="{FF2B5EF4-FFF2-40B4-BE49-F238E27FC236}">
                  <a16:creationId xmlns:a16="http://schemas.microsoft.com/office/drawing/2014/main" id="{12F96826-0156-479B-BE18-71CD268F9BB9}"/>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1" name="Freeform 32">
              <a:extLst>
                <a:ext uri="{FF2B5EF4-FFF2-40B4-BE49-F238E27FC236}">
                  <a16:creationId xmlns:a16="http://schemas.microsoft.com/office/drawing/2014/main" id="{8D815B15-9C25-4167-A3D1-020E20393FE1}"/>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2" name="Freeform 34">
              <a:extLst>
                <a:ext uri="{FF2B5EF4-FFF2-40B4-BE49-F238E27FC236}">
                  <a16:creationId xmlns:a16="http://schemas.microsoft.com/office/drawing/2014/main" id="{BDC9EB67-0843-4E0F-97AB-F33C30F55ED5}"/>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3" name="Freeform 35">
              <a:extLst>
                <a:ext uri="{FF2B5EF4-FFF2-40B4-BE49-F238E27FC236}">
                  <a16:creationId xmlns:a16="http://schemas.microsoft.com/office/drawing/2014/main" id="{3F7DAC88-557B-42AD-98C8-BA5ADB78E7DC}"/>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4" name="Freeform 36">
              <a:extLst>
                <a:ext uri="{FF2B5EF4-FFF2-40B4-BE49-F238E27FC236}">
                  <a16:creationId xmlns:a16="http://schemas.microsoft.com/office/drawing/2014/main" id="{BF567D85-BBC5-444D-8941-3E1E985ECD87}"/>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5" name="Freeform 37">
              <a:extLst>
                <a:ext uri="{FF2B5EF4-FFF2-40B4-BE49-F238E27FC236}">
                  <a16:creationId xmlns:a16="http://schemas.microsoft.com/office/drawing/2014/main" id="{9A6489B0-65A2-4078-AD1A-A206264D32C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6" name="Freeform 38">
              <a:extLst>
                <a:ext uri="{FF2B5EF4-FFF2-40B4-BE49-F238E27FC236}">
                  <a16:creationId xmlns:a16="http://schemas.microsoft.com/office/drawing/2014/main" id="{A8C063ED-5566-41EA-8D1C-6BEBF55B58A7}"/>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7" name="Freeform 39">
              <a:extLst>
                <a:ext uri="{FF2B5EF4-FFF2-40B4-BE49-F238E27FC236}">
                  <a16:creationId xmlns:a16="http://schemas.microsoft.com/office/drawing/2014/main" id="{989ECBEC-677D-4084-B2A9-1CC8712A9930}"/>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8" name="Freeform 40">
              <a:extLst>
                <a:ext uri="{FF2B5EF4-FFF2-40B4-BE49-F238E27FC236}">
                  <a16:creationId xmlns:a16="http://schemas.microsoft.com/office/drawing/2014/main" id="{4FED05E6-08F6-4976-908B-7EC2D9282B82}"/>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39" name="Freeform 41">
              <a:extLst>
                <a:ext uri="{FF2B5EF4-FFF2-40B4-BE49-F238E27FC236}">
                  <a16:creationId xmlns:a16="http://schemas.microsoft.com/office/drawing/2014/main" id="{99458CE9-C80E-4643-B1F9-99BB33C88C9B}"/>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0" name="Freeform 42">
              <a:extLst>
                <a:ext uri="{FF2B5EF4-FFF2-40B4-BE49-F238E27FC236}">
                  <a16:creationId xmlns:a16="http://schemas.microsoft.com/office/drawing/2014/main" id="{A052C36B-1807-42E8-9648-C06A97A2742D}"/>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1" name="Freeform 43">
              <a:extLst>
                <a:ext uri="{FF2B5EF4-FFF2-40B4-BE49-F238E27FC236}">
                  <a16:creationId xmlns:a16="http://schemas.microsoft.com/office/drawing/2014/main" id="{B30A0FF0-F27D-401B-9D58-016167C73E20}"/>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2" name="Freeform 44">
              <a:extLst>
                <a:ext uri="{FF2B5EF4-FFF2-40B4-BE49-F238E27FC236}">
                  <a16:creationId xmlns:a16="http://schemas.microsoft.com/office/drawing/2014/main" id="{6F814B85-F7C8-47F8-A033-3D13972AE7BE}"/>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3" name="Freeform 45">
              <a:extLst>
                <a:ext uri="{FF2B5EF4-FFF2-40B4-BE49-F238E27FC236}">
                  <a16:creationId xmlns:a16="http://schemas.microsoft.com/office/drawing/2014/main" id="{4D224998-1AD4-4BAD-8173-D7850E02C55C}"/>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4" name="Freeform 46">
              <a:extLst>
                <a:ext uri="{FF2B5EF4-FFF2-40B4-BE49-F238E27FC236}">
                  <a16:creationId xmlns:a16="http://schemas.microsoft.com/office/drawing/2014/main" id="{85C4BAD9-104E-462F-BF3D-0DC716806D51}"/>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5" name="Freeform 47">
              <a:extLst>
                <a:ext uri="{FF2B5EF4-FFF2-40B4-BE49-F238E27FC236}">
                  <a16:creationId xmlns:a16="http://schemas.microsoft.com/office/drawing/2014/main" id="{A91E5D35-907A-4BB5-B24A-EA93CF11297A}"/>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6" name="Freeform 48">
              <a:extLst>
                <a:ext uri="{FF2B5EF4-FFF2-40B4-BE49-F238E27FC236}">
                  <a16:creationId xmlns:a16="http://schemas.microsoft.com/office/drawing/2014/main" id="{02FF499C-E089-4D39-A2C9-7D7098EB8AF4}"/>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7" name="Freeform 49">
              <a:extLst>
                <a:ext uri="{FF2B5EF4-FFF2-40B4-BE49-F238E27FC236}">
                  <a16:creationId xmlns:a16="http://schemas.microsoft.com/office/drawing/2014/main" id="{9834204A-A431-4783-9C71-A20DD8705160}"/>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8" name="Freeform 50">
              <a:extLst>
                <a:ext uri="{FF2B5EF4-FFF2-40B4-BE49-F238E27FC236}">
                  <a16:creationId xmlns:a16="http://schemas.microsoft.com/office/drawing/2014/main" id="{A5A72461-209A-4AA9-9240-4CB84D5892FA}"/>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49" name="Freeform 51">
              <a:extLst>
                <a:ext uri="{FF2B5EF4-FFF2-40B4-BE49-F238E27FC236}">
                  <a16:creationId xmlns:a16="http://schemas.microsoft.com/office/drawing/2014/main" id="{0CC19038-E488-4209-8222-D2BB6E341D61}"/>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0" name="Freeform 52">
              <a:extLst>
                <a:ext uri="{FF2B5EF4-FFF2-40B4-BE49-F238E27FC236}">
                  <a16:creationId xmlns:a16="http://schemas.microsoft.com/office/drawing/2014/main" id="{65D41B73-E786-40C4-89EE-AE2F9F86FDAC}"/>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1" name="Freeform 53">
              <a:extLst>
                <a:ext uri="{FF2B5EF4-FFF2-40B4-BE49-F238E27FC236}">
                  <a16:creationId xmlns:a16="http://schemas.microsoft.com/office/drawing/2014/main" id="{210F660E-B889-4401-B2B5-95E9BBEC96B1}"/>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2" name="Freeform 54">
              <a:extLst>
                <a:ext uri="{FF2B5EF4-FFF2-40B4-BE49-F238E27FC236}">
                  <a16:creationId xmlns:a16="http://schemas.microsoft.com/office/drawing/2014/main" id="{4CB888E6-3B9D-4CF3-BD50-77D94D6F63F3}"/>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3" name="Freeform 55">
              <a:extLst>
                <a:ext uri="{FF2B5EF4-FFF2-40B4-BE49-F238E27FC236}">
                  <a16:creationId xmlns:a16="http://schemas.microsoft.com/office/drawing/2014/main" id="{2C811F68-B1A6-4B4A-B58C-58BDFED6D671}"/>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4" name="Freeform 56">
              <a:extLst>
                <a:ext uri="{FF2B5EF4-FFF2-40B4-BE49-F238E27FC236}">
                  <a16:creationId xmlns:a16="http://schemas.microsoft.com/office/drawing/2014/main" id="{B69D24D5-D4A6-4D46-BD89-E31E35BE6689}"/>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5" name="Freeform 57">
              <a:extLst>
                <a:ext uri="{FF2B5EF4-FFF2-40B4-BE49-F238E27FC236}">
                  <a16:creationId xmlns:a16="http://schemas.microsoft.com/office/drawing/2014/main" id="{E4248F3B-3D58-4473-934B-D5E0BE1765E1}"/>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6" name="Freeform 58">
              <a:extLst>
                <a:ext uri="{FF2B5EF4-FFF2-40B4-BE49-F238E27FC236}">
                  <a16:creationId xmlns:a16="http://schemas.microsoft.com/office/drawing/2014/main" id="{024051BC-7BDA-4FF7-AC12-7955A6120B92}"/>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7" name="Freeform 59">
              <a:extLst>
                <a:ext uri="{FF2B5EF4-FFF2-40B4-BE49-F238E27FC236}">
                  <a16:creationId xmlns:a16="http://schemas.microsoft.com/office/drawing/2014/main" id="{EBAC4735-91E7-43CA-BF14-039ADE53D162}"/>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8" name="Freeform 60">
              <a:extLst>
                <a:ext uri="{FF2B5EF4-FFF2-40B4-BE49-F238E27FC236}">
                  <a16:creationId xmlns:a16="http://schemas.microsoft.com/office/drawing/2014/main" id="{325E17A4-9987-4FD5-9375-448BDB818652}"/>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59" name="Freeform 61">
              <a:extLst>
                <a:ext uri="{FF2B5EF4-FFF2-40B4-BE49-F238E27FC236}">
                  <a16:creationId xmlns:a16="http://schemas.microsoft.com/office/drawing/2014/main" id="{B3976225-1DC0-4B7A-A1B2-098A5B7B9E68}"/>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60" name="Freeform 62">
              <a:extLst>
                <a:ext uri="{FF2B5EF4-FFF2-40B4-BE49-F238E27FC236}">
                  <a16:creationId xmlns:a16="http://schemas.microsoft.com/office/drawing/2014/main" id="{A070AC47-28C4-44D5-818F-9771C497F769}"/>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9" name="Text Placeholder 140">
            <a:extLst>
              <a:ext uri="{FF2B5EF4-FFF2-40B4-BE49-F238E27FC236}">
                <a16:creationId xmlns:a16="http://schemas.microsoft.com/office/drawing/2014/main" id="{019105D6-1640-42FB-BB3F-3518FE0364C5}"/>
              </a:ext>
            </a:extLst>
          </p:cNvPr>
          <p:cNvSpPr>
            <a:spLocks noGrp="1"/>
          </p:cNvSpPr>
          <p:nvPr>
            <p:ph type="body" sz="quarter" idx="20" hasCustomPrompt="1"/>
          </p:nvPr>
        </p:nvSpPr>
        <p:spPr>
          <a:xfrm>
            <a:off x="1548603" y="18642833"/>
            <a:ext cx="13046409" cy="9360000"/>
          </a:xfrm>
          <a:solidFill>
            <a:schemeClr val="bg1"/>
          </a:solidFill>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80" name="Text Placeholder 140">
            <a:extLst>
              <a:ext uri="{FF2B5EF4-FFF2-40B4-BE49-F238E27FC236}">
                <a16:creationId xmlns:a16="http://schemas.microsoft.com/office/drawing/2014/main" id="{15612967-7BCB-4B3B-9209-875EEDB433E0}"/>
              </a:ext>
            </a:extLst>
          </p:cNvPr>
          <p:cNvSpPr>
            <a:spLocks noGrp="1"/>
          </p:cNvSpPr>
          <p:nvPr>
            <p:ph type="body" sz="quarter" idx="22" hasCustomPrompt="1"/>
          </p:nvPr>
        </p:nvSpPr>
        <p:spPr>
          <a:xfrm>
            <a:off x="1548603" y="7906757"/>
            <a:ext cx="13046409" cy="936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1" name="Text Placeholder 140">
            <a:extLst>
              <a:ext uri="{FF2B5EF4-FFF2-40B4-BE49-F238E27FC236}">
                <a16:creationId xmlns:a16="http://schemas.microsoft.com/office/drawing/2014/main" id="{9604E51C-F15F-4AF4-8C4B-63D42D400FAE}"/>
              </a:ext>
            </a:extLst>
          </p:cNvPr>
          <p:cNvSpPr>
            <a:spLocks noGrp="1"/>
          </p:cNvSpPr>
          <p:nvPr>
            <p:ph type="body" sz="quarter" idx="23" hasCustomPrompt="1"/>
          </p:nvPr>
        </p:nvSpPr>
        <p:spPr>
          <a:xfrm>
            <a:off x="15826463" y="7906757"/>
            <a:ext cx="13046409" cy="936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2" name="Text Placeholder 140">
            <a:extLst>
              <a:ext uri="{FF2B5EF4-FFF2-40B4-BE49-F238E27FC236}">
                <a16:creationId xmlns:a16="http://schemas.microsoft.com/office/drawing/2014/main" id="{E3C7167C-0F28-4DB5-B8B9-0E001AFCF575}"/>
              </a:ext>
            </a:extLst>
          </p:cNvPr>
          <p:cNvSpPr>
            <a:spLocks noGrp="1"/>
          </p:cNvSpPr>
          <p:nvPr>
            <p:ph type="body" sz="quarter" idx="24" hasCustomPrompt="1"/>
          </p:nvPr>
        </p:nvSpPr>
        <p:spPr>
          <a:xfrm>
            <a:off x="1548603" y="29378909"/>
            <a:ext cx="13046409" cy="9360000"/>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83" name="Text Placeholder 140">
            <a:extLst>
              <a:ext uri="{FF2B5EF4-FFF2-40B4-BE49-F238E27FC236}">
                <a16:creationId xmlns:a16="http://schemas.microsoft.com/office/drawing/2014/main" id="{1B622D71-F0E5-446B-9C64-6E6B50EF5757}"/>
              </a:ext>
            </a:extLst>
          </p:cNvPr>
          <p:cNvSpPr>
            <a:spLocks noGrp="1"/>
          </p:cNvSpPr>
          <p:nvPr>
            <p:ph type="body" sz="quarter" idx="25" hasCustomPrompt="1"/>
          </p:nvPr>
        </p:nvSpPr>
        <p:spPr>
          <a:xfrm>
            <a:off x="15826464" y="29378909"/>
            <a:ext cx="13046409" cy="9360000"/>
          </a:xfrm>
          <a:solidFill>
            <a:schemeClr val="bg1"/>
          </a:solidFill>
          <a:ln w="101600">
            <a:solidFill>
              <a:schemeClr val="tx2"/>
            </a:solidFill>
          </a:ln>
        </p:spPr>
        <p:txBody>
          <a:bodyPr lIns="540000" tIns="540000" rIns="756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01" name="Picture Placeholder 3">
            <a:extLst>
              <a:ext uri="{FF2B5EF4-FFF2-40B4-BE49-F238E27FC236}">
                <a16:creationId xmlns:a16="http://schemas.microsoft.com/office/drawing/2014/main" id="{0BC6D477-D36B-4862-9ABD-DEDBA8E771E2}"/>
              </a:ext>
            </a:extLst>
          </p:cNvPr>
          <p:cNvSpPr>
            <a:spLocks noGrp="1"/>
          </p:cNvSpPr>
          <p:nvPr>
            <p:ph type="pic" sz="quarter" idx="26"/>
          </p:nvPr>
        </p:nvSpPr>
        <p:spPr>
          <a:xfrm>
            <a:off x="7857587" y="19293467"/>
            <a:ext cx="6120000" cy="8105876"/>
          </a:xfrm>
          <a:solidFill>
            <a:schemeClr val="bg1">
              <a:lumMod val="85000"/>
            </a:schemeClr>
          </a:solidFill>
        </p:spPr>
        <p:txBody>
          <a:bodyPr/>
          <a:lstStyle/>
          <a:p>
            <a:endParaRPr lang="en-AU" dirty="0"/>
          </a:p>
        </p:txBody>
      </p:sp>
      <p:sp>
        <p:nvSpPr>
          <p:cNvPr id="161" name="Picture Placeholder 3">
            <a:extLst>
              <a:ext uri="{FF2B5EF4-FFF2-40B4-BE49-F238E27FC236}">
                <a16:creationId xmlns:a16="http://schemas.microsoft.com/office/drawing/2014/main" id="{A94F6BE6-10C2-485F-BE69-86905D510B15}"/>
              </a:ext>
            </a:extLst>
          </p:cNvPr>
          <p:cNvSpPr>
            <a:spLocks noGrp="1"/>
          </p:cNvSpPr>
          <p:nvPr>
            <p:ph type="pic" sz="quarter" idx="28"/>
          </p:nvPr>
        </p:nvSpPr>
        <p:spPr>
          <a:xfrm>
            <a:off x="2149533" y="31812318"/>
            <a:ext cx="11828054" cy="6336000"/>
          </a:xfrm>
          <a:solidFill>
            <a:schemeClr val="bg1">
              <a:lumMod val="85000"/>
            </a:schemeClr>
          </a:solidFill>
        </p:spPr>
        <p:txBody>
          <a:bodyPr/>
          <a:lstStyle/>
          <a:p>
            <a:endParaRPr lang="en-AU" dirty="0"/>
          </a:p>
        </p:txBody>
      </p:sp>
      <p:sp>
        <p:nvSpPr>
          <p:cNvPr id="162" name="Picture Placeholder 3">
            <a:extLst>
              <a:ext uri="{FF2B5EF4-FFF2-40B4-BE49-F238E27FC236}">
                <a16:creationId xmlns:a16="http://schemas.microsoft.com/office/drawing/2014/main" id="{990F9B43-72E9-40A2-B085-96A01FBF349E}"/>
              </a:ext>
            </a:extLst>
          </p:cNvPr>
          <p:cNvSpPr>
            <a:spLocks noGrp="1"/>
          </p:cNvSpPr>
          <p:nvPr>
            <p:ph type="pic" sz="quarter" idx="30"/>
          </p:nvPr>
        </p:nvSpPr>
        <p:spPr>
          <a:xfrm>
            <a:off x="22200927" y="29951217"/>
            <a:ext cx="6120000" cy="3780000"/>
          </a:xfrm>
          <a:solidFill>
            <a:schemeClr val="bg1">
              <a:lumMod val="85000"/>
            </a:schemeClr>
          </a:solidFill>
        </p:spPr>
        <p:txBody>
          <a:bodyPr/>
          <a:lstStyle/>
          <a:p>
            <a:endParaRPr lang="en-AU"/>
          </a:p>
        </p:txBody>
      </p:sp>
      <p:sp>
        <p:nvSpPr>
          <p:cNvPr id="163" name="Text Placeholder 140">
            <a:extLst>
              <a:ext uri="{FF2B5EF4-FFF2-40B4-BE49-F238E27FC236}">
                <a16:creationId xmlns:a16="http://schemas.microsoft.com/office/drawing/2014/main" id="{9C9B3763-9517-4B3D-BB50-816C6111C364}"/>
              </a:ext>
            </a:extLst>
          </p:cNvPr>
          <p:cNvSpPr>
            <a:spLocks noGrp="1"/>
          </p:cNvSpPr>
          <p:nvPr>
            <p:ph type="body" sz="quarter" idx="31" hasCustomPrompt="1"/>
          </p:nvPr>
        </p:nvSpPr>
        <p:spPr>
          <a:xfrm>
            <a:off x="15826463" y="18642833"/>
            <a:ext cx="13046409" cy="9360000"/>
          </a:xfrm>
          <a:solidFill>
            <a:schemeClr val="bg1"/>
          </a:solidFill>
          <a:ln w="101600">
            <a:solidFill>
              <a:schemeClr val="tx2"/>
            </a:solidFill>
          </a:ln>
        </p:spPr>
        <p:txBody>
          <a:bodyPr lIns="540000" tIns="540000" rIns="7560000" bIns="540000" anchor="t" anchorCtr="0"/>
          <a:lstStyle>
            <a:lvl1pPr algn="l">
              <a:spcBef>
                <a:spcPts val="0"/>
              </a:spcBef>
              <a:defRPr sz="4396" b="1">
                <a:solidFill>
                  <a:schemeClr val="tx2"/>
                </a:solidFill>
              </a:defRPr>
            </a:lvl1pPr>
            <a:lvl2pPr marL="0" indent="0">
              <a:spcBef>
                <a:spcPts val="0"/>
              </a:spcBef>
              <a:buNone/>
              <a:defRPr sz="3996" b="0">
                <a:solidFill>
                  <a:schemeClr val="tx2"/>
                </a:solidFill>
              </a:defRPr>
            </a:lvl2pPr>
            <a:lvl3pPr marL="539504" indent="-539504">
              <a:spcBef>
                <a:spcPts val="0"/>
              </a:spcBef>
              <a:buFont typeface="Arial" panose="020B0604020202020204" pitchFamily="34" charset="0"/>
              <a:buChar char="•"/>
              <a:defRPr sz="3996" b="0">
                <a:solidFill>
                  <a:schemeClr val="tx2"/>
                </a:solidFill>
              </a:defRPr>
            </a:lvl3pPr>
            <a:lvl4pPr marL="539504" indent="-53950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64" name="Picture Placeholder 3">
            <a:extLst>
              <a:ext uri="{FF2B5EF4-FFF2-40B4-BE49-F238E27FC236}">
                <a16:creationId xmlns:a16="http://schemas.microsoft.com/office/drawing/2014/main" id="{4ECF0BAA-55ED-402B-BA82-6018F0F8CB53}"/>
              </a:ext>
            </a:extLst>
          </p:cNvPr>
          <p:cNvSpPr>
            <a:spLocks noGrp="1"/>
          </p:cNvSpPr>
          <p:nvPr>
            <p:ph type="pic" sz="quarter" idx="33"/>
          </p:nvPr>
        </p:nvSpPr>
        <p:spPr>
          <a:xfrm>
            <a:off x="22200927" y="34368318"/>
            <a:ext cx="6120000" cy="3780000"/>
          </a:xfrm>
          <a:solidFill>
            <a:schemeClr val="bg1">
              <a:lumMod val="85000"/>
            </a:schemeClr>
          </a:solidFill>
        </p:spPr>
        <p:txBody>
          <a:bodyPr/>
          <a:lstStyle/>
          <a:p>
            <a:endParaRPr lang="en-AU"/>
          </a:p>
        </p:txBody>
      </p:sp>
      <p:sp>
        <p:nvSpPr>
          <p:cNvPr id="165" name="Picture Placeholder 3">
            <a:extLst>
              <a:ext uri="{FF2B5EF4-FFF2-40B4-BE49-F238E27FC236}">
                <a16:creationId xmlns:a16="http://schemas.microsoft.com/office/drawing/2014/main" id="{0F74C5B4-E4EE-48B7-A889-E8E786BC6F83}"/>
              </a:ext>
            </a:extLst>
          </p:cNvPr>
          <p:cNvSpPr>
            <a:spLocks noGrp="1"/>
          </p:cNvSpPr>
          <p:nvPr>
            <p:ph type="pic" sz="quarter" idx="34"/>
          </p:nvPr>
        </p:nvSpPr>
        <p:spPr>
          <a:xfrm>
            <a:off x="22200927" y="19293467"/>
            <a:ext cx="6120000" cy="8105876"/>
          </a:xfrm>
          <a:solidFill>
            <a:schemeClr val="bg1">
              <a:lumMod val="85000"/>
            </a:schemeClr>
          </a:solidFill>
        </p:spPr>
        <p:txBody>
          <a:bodyPr/>
          <a:lstStyle/>
          <a:p>
            <a:endParaRPr lang="en-AU" dirty="0"/>
          </a:p>
        </p:txBody>
      </p:sp>
    </p:spTree>
    <p:extLst>
      <p:ext uri="{BB962C8B-B14F-4D97-AF65-F5344CB8AC3E}">
        <p14:creationId xmlns:p14="http://schemas.microsoft.com/office/powerpoint/2010/main" val="1798316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p>
            <a:r>
              <a:rPr lang="en-US"/>
              <a:t>Click to edit Master title style</a:t>
            </a:r>
            <a:endParaRPr lang="en-AU"/>
          </a:p>
        </p:txBody>
      </p:sp>
      <p:sp>
        <p:nvSpPr>
          <p:cNvPr id="5" name="Text Placeholder 140">
            <a:extLst>
              <a:ext uri="{FF2B5EF4-FFF2-40B4-BE49-F238E27FC236}">
                <a16:creationId xmlns:a16="http://schemas.microsoft.com/office/drawing/2014/main" id="{A7138F67-26AA-4035-BE1D-C87AB5E78130}"/>
              </a:ext>
            </a:extLst>
          </p:cNvPr>
          <p:cNvSpPr>
            <a:spLocks noGrp="1"/>
          </p:cNvSpPr>
          <p:nvPr>
            <p:ph type="body" sz="quarter" idx="16" hasCustomPrompt="1"/>
          </p:nvPr>
        </p:nvSpPr>
        <p:spPr>
          <a:xfrm>
            <a:off x="1408176" y="40297045"/>
            <a:ext cx="18651144" cy="1446532"/>
          </a:xfrm>
        </p:spPr>
        <p:txBody>
          <a:bodyPr anchor="t" anchorCtr="0"/>
          <a:lstStyle>
            <a:lvl1pPr>
              <a:spcBef>
                <a:spcPts val="0"/>
              </a:spcBef>
              <a:defRPr sz="6000" b="0">
                <a:solidFill>
                  <a:schemeClr val="bg1"/>
                </a:solidFill>
              </a:defRPr>
            </a:lvl1pPr>
            <a:lvl2pPr marL="0" indent="0">
              <a:spcBef>
                <a:spcPts val="0"/>
              </a:spcBef>
              <a:buNone/>
              <a:defRPr sz="6000" b="0">
                <a:solidFill>
                  <a:schemeClr val="bg1"/>
                </a:solidFill>
              </a:defRPr>
            </a:lvl2pPr>
            <a:lvl3pPr marL="0" indent="0">
              <a:spcBef>
                <a:spcPts val="0"/>
              </a:spcBef>
              <a:buNone/>
              <a:defRPr sz="6000" b="0">
                <a:solidFill>
                  <a:schemeClr val="bg1"/>
                </a:solidFill>
              </a:defRPr>
            </a:lvl3pPr>
            <a:lvl4pPr>
              <a:spcBef>
                <a:spcPts val="0"/>
              </a:spcBef>
              <a:defRPr sz="6000" b="0">
                <a:solidFill>
                  <a:schemeClr val="bg1"/>
                </a:solidFill>
              </a:defRPr>
            </a:lvl4pPr>
            <a:lvl5pPr>
              <a:spcBef>
                <a:spcPts val="0"/>
              </a:spcBef>
              <a:defRPr sz="6000" b="0">
                <a:solidFill>
                  <a:schemeClr val="bg1"/>
                </a:solidFill>
              </a:defRPr>
            </a:lvl5pPr>
            <a:lvl6pPr>
              <a:spcBef>
                <a:spcPts val="0"/>
              </a:spcBef>
              <a:defRPr sz="6000" b="0">
                <a:solidFill>
                  <a:schemeClr val="bg1"/>
                </a:solidFill>
              </a:defRPr>
            </a:lvl6pPr>
            <a:lvl7pPr>
              <a:spcBef>
                <a:spcPts val="0"/>
              </a:spcBef>
              <a:defRPr sz="6000" b="0">
                <a:solidFill>
                  <a:schemeClr val="bg1"/>
                </a:solidFill>
              </a:defRPr>
            </a:lvl7pPr>
            <a:lvl8pPr>
              <a:spcBef>
                <a:spcPts val="0"/>
              </a:spcBef>
              <a:defRPr sz="6000" b="0">
                <a:solidFill>
                  <a:schemeClr val="bg1"/>
                </a:solidFill>
              </a:defRPr>
            </a:lvl8pPr>
            <a:lvl9pPr>
              <a:spcBef>
                <a:spcPts val="0"/>
              </a:spcBef>
              <a:defRPr sz="6000"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6" name="Text Placeholder 140">
            <a:extLst>
              <a:ext uri="{FF2B5EF4-FFF2-40B4-BE49-F238E27FC236}">
                <a16:creationId xmlns:a16="http://schemas.microsoft.com/office/drawing/2014/main" id="{EE785550-30C5-4C6C-B61A-EBF87CAB11C0}"/>
              </a:ext>
            </a:extLst>
          </p:cNvPr>
          <p:cNvSpPr>
            <a:spLocks noGrp="1"/>
          </p:cNvSpPr>
          <p:nvPr>
            <p:ph type="body" sz="quarter" idx="17" hasCustomPrompt="1"/>
          </p:nvPr>
        </p:nvSpPr>
        <p:spPr>
          <a:xfrm>
            <a:off x="20059321" y="40297045"/>
            <a:ext cx="8927160" cy="1446532"/>
          </a:xfrm>
        </p:spPr>
        <p:txBody>
          <a:bodyPr anchor="t" anchorCtr="0"/>
          <a:lstStyle>
            <a:lvl1pPr algn="r">
              <a:spcBef>
                <a:spcPts val="0"/>
              </a:spcBef>
              <a:defRPr sz="6000" b="0">
                <a:solidFill>
                  <a:schemeClr val="bg1"/>
                </a:solidFill>
              </a:defRPr>
            </a:lvl1pPr>
            <a:lvl2pPr marL="0" indent="0" algn="r">
              <a:spcBef>
                <a:spcPts val="0"/>
              </a:spcBef>
              <a:buNone/>
              <a:defRPr sz="6000" b="0">
                <a:solidFill>
                  <a:schemeClr val="bg1"/>
                </a:solidFill>
              </a:defRPr>
            </a:lvl2pPr>
            <a:lvl3pPr marL="0" indent="0" algn="r">
              <a:spcBef>
                <a:spcPts val="0"/>
              </a:spcBef>
              <a:buNone/>
              <a:defRPr sz="6000" b="0">
                <a:solidFill>
                  <a:schemeClr val="bg1"/>
                </a:solidFill>
              </a:defRPr>
            </a:lvl3pPr>
            <a:lvl4pPr algn="r">
              <a:spcBef>
                <a:spcPts val="0"/>
              </a:spcBef>
              <a:defRPr sz="6000" b="0">
                <a:solidFill>
                  <a:schemeClr val="bg1"/>
                </a:solidFill>
              </a:defRPr>
            </a:lvl4pPr>
            <a:lvl5pPr algn="r">
              <a:spcBef>
                <a:spcPts val="0"/>
              </a:spcBef>
              <a:defRPr sz="6000" b="0">
                <a:solidFill>
                  <a:schemeClr val="bg1"/>
                </a:solidFill>
              </a:defRPr>
            </a:lvl5pPr>
            <a:lvl6pPr algn="r">
              <a:spcBef>
                <a:spcPts val="0"/>
              </a:spcBef>
              <a:defRPr sz="6000" b="0">
                <a:solidFill>
                  <a:schemeClr val="bg1"/>
                </a:solidFill>
              </a:defRPr>
            </a:lvl6pPr>
            <a:lvl7pPr algn="r">
              <a:spcBef>
                <a:spcPts val="0"/>
              </a:spcBef>
              <a:defRPr sz="6000" b="0">
                <a:solidFill>
                  <a:schemeClr val="bg1"/>
                </a:solidFill>
              </a:defRPr>
            </a:lvl7pPr>
            <a:lvl8pPr algn="r">
              <a:spcBef>
                <a:spcPts val="0"/>
              </a:spcBef>
              <a:defRPr sz="6000" b="0">
                <a:solidFill>
                  <a:schemeClr val="bg1"/>
                </a:solidFill>
              </a:defRPr>
            </a:lvl8pPr>
            <a:lvl9pPr algn="r">
              <a:spcBef>
                <a:spcPts val="0"/>
              </a:spcBef>
              <a:defRPr sz="6000"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Tree>
    <p:extLst>
      <p:ext uri="{BB962C8B-B14F-4D97-AF65-F5344CB8AC3E}">
        <p14:creationId xmlns:p14="http://schemas.microsoft.com/office/powerpoint/2010/main" val="3285929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Rectangle 67">
            <a:extLst>
              <a:ext uri="{FF2B5EF4-FFF2-40B4-BE49-F238E27FC236}">
                <a16:creationId xmlns:a16="http://schemas.microsoft.com/office/drawing/2014/main" id="{A4BF23FC-46A7-4842-ACE3-B87BEC1A76A9}"/>
              </a:ext>
            </a:extLst>
          </p:cNvPr>
          <p:cNvSpPr/>
          <p:nvPr userDrawn="1"/>
        </p:nvSpPr>
        <p:spPr>
          <a:xfrm>
            <a:off x="1" y="39912518"/>
            <a:ext cx="30255019" cy="289124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606"/>
          </a:p>
        </p:txBody>
      </p:sp>
      <p:sp>
        <p:nvSpPr>
          <p:cNvPr id="66" name="Rectangle 65">
            <a:extLst>
              <a:ext uri="{FF2B5EF4-FFF2-40B4-BE49-F238E27FC236}">
                <a16:creationId xmlns:a16="http://schemas.microsoft.com/office/drawing/2014/main" id="{1CFA88B7-3462-430F-BE0F-67BF8E13BC37}"/>
              </a:ext>
            </a:extLst>
          </p:cNvPr>
          <p:cNvSpPr/>
          <p:nvPr userDrawn="1"/>
        </p:nvSpPr>
        <p:spPr>
          <a:xfrm>
            <a:off x="1" y="-1"/>
            <a:ext cx="30255019" cy="6480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US" sz="11606"/>
          </a:p>
        </p:txBody>
      </p:sp>
      <p:sp>
        <p:nvSpPr>
          <p:cNvPr id="2" name="Title Placeholder 1">
            <a:extLst>
              <a:ext uri="{FF2B5EF4-FFF2-40B4-BE49-F238E27FC236}">
                <a16:creationId xmlns:a16="http://schemas.microsoft.com/office/drawing/2014/main" id="{0DA9561C-11B4-4CC4-B271-3E59C981A78C}"/>
              </a:ext>
            </a:extLst>
          </p:cNvPr>
          <p:cNvSpPr>
            <a:spLocks noGrp="1"/>
          </p:cNvSpPr>
          <p:nvPr>
            <p:ph type="title"/>
          </p:nvPr>
        </p:nvSpPr>
        <p:spPr>
          <a:xfrm>
            <a:off x="6775893" y="1438975"/>
            <a:ext cx="22339084" cy="4807122"/>
          </a:xfrm>
          <a:prstGeom prst="rect">
            <a:avLst/>
          </a:prstGeom>
        </p:spPr>
        <p:txBody>
          <a:bodyPr vert="horz" lIns="91440" tIns="45720" rIns="91440" bIns="45720" rtlCol="0" anchor="ctr" anchorCtr="0">
            <a:noAutofit/>
          </a:bodyPr>
          <a:lstStyle/>
          <a:p>
            <a:r>
              <a:rPr lang="en-AU" noProof="0" dirty="0"/>
              <a:t>Click to edit Master title style</a:t>
            </a:r>
          </a:p>
        </p:txBody>
      </p:sp>
      <p:sp>
        <p:nvSpPr>
          <p:cNvPr id="3" name="Text Placeholder 2">
            <a:extLst>
              <a:ext uri="{FF2B5EF4-FFF2-40B4-BE49-F238E27FC236}">
                <a16:creationId xmlns:a16="http://schemas.microsoft.com/office/drawing/2014/main" id="{03A81F4D-4B89-424A-BC66-199E1E666FD1}"/>
              </a:ext>
            </a:extLst>
          </p:cNvPr>
          <p:cNvSpPr>
            <a:spLocks noGrp="1"/>
          </p:cNvSpPr>
          <p:nvPr>
            <p:ph type="body" idx="1"/>
          </p:nvPr>
        </p:nvSpPr>
        <p:spPr>
          <a:xfrm>
            <a:off x="1546065" y="7798048"/>
            <a:ext cx="27568919" cy="29084833"/>
          </a:xfrm>
          <a:prstGeom prst="rect">
            <a:avLst/>
          </a:prstGeom>
        </p:spPr>
        <p:txBody>
          <a:bodyPr vert="horz" lIns="91440" tIns="45720" rIns="91440" bIns="45720" rtlCol="0">
            <a:noAutofit/>
          </a:bodyPr>
          <a:lstStyle/>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a:p>
            <a:pPr lvl="5"/>
            <a:r>
              <a:rPr lang="en-AU" noProof="0" dirty="0"/>
              <a:t>Six</a:t>
            </a:r>
          </a:p>
          <a:p>
            <a:pPr lvl="6"/>
            <a:r>
              <a:rPr lang="en-AU" noProof="0" dirty="0"/>
              <a:t>Seven</a:t>
            </a:r>
          </a:p>
          <a:p>
            <a:pPr lvl="7"/>
            <a:r>
              <a:rPr lang="en-AU" noProof="0" dirty="0"/>
              <a:t>Eight</a:t>
            </a:r>
          </a:p>
          <a:p>
            <a:pPr lvl="8"/>
            <a:r>
              <a:rPr lang="en-AU" noProof="0" dirty="0"/>
              <a:t>nine</a:t>
            </a:r>
          </a:p>
        </p:txBody>
      </p:sp>
      <p:sp>
        <p:nvSpPr>
          <p:cNvPr id="4" name="Date Placeholder 3">
            <a:extLst>
              <a:ext uri="{FF2B5EF4-FFF2-40B4-BE49-F238E27FC236}">
                <a16:creationId xmlns:a16="http://schemas.microsoft.com/office/drawing/2014/main" id="{A76D8956-3042-4F51-A765-52197DEBA845}"/>
              </a:ext>
            </a:extLst>
          </p:cNvPr>
          <p:cNvSpPr>
            <a:spLocks noGrp="1"/>
          </p:cNvSpPr>
          <p:nvPr>
            <p:ph type="dt" sz="half" idx="2"/>
          </p:nvPr>
        </p:nvSpPr>
        <p:spPr>
          <a:xfrm>
            <a:off x="21034848" y="40393080"/>
            <a:ext cx="6024573" cy="1492340"/>
          </a:xfrm>
          <a:prstGeom prst="rect">
            <a:avLst/>
          </a:prstGeom>
        </p:spPr>
        <p:txBody>
          <a:bodyPr vert="horz" lIns="91440" tIns="45720" rIns="91440" bIns="45720" rtlCol="0" anchor="t" anchorCtr="0"/>
          <a:lstStyle>
            <a:lvl1pPr algn="l">
              <a:defRPr sz="6000">
                <a:solidFill>
                  <a:schemeClr val="bg1"/>
                </a:solidFill>
              </a:defRPr>
            </a:lvl1pPr>
          </a:lstStyle>
          <a:p>
            <a:fld id="{15C1EA3C-26E9-4B87-838B-C7B127160328}" type="datetime1">
              <a:rPr lang="en-AU" smtClean="0"/>
              <a:pPr/>
              <a:t>23/01/2018</a:t>
            </a:fld>
            <a:endParaRPr lang="en-AU" dirty="0"/>
          </a:p>
        </p:txBody>
      </p:sp>
      <p:sp>
        <p:nvSpPr>
          <p:cNvPr id="5" name="Footer Placeholder 4">
            <a:extLst>
              <a:ext uri="{FF2B5EF4-FFF2-40B4-BE49-F238E27FC236}">
                <a16:creationId xmlns:a16="http://schemas.microsoft.com/office/drawing/2014/main" id="{2B9DE430-5DBA-4DE1-9C36-C5FAED4EAF10}"/>
              </a:ext>
            </a:extLst>
          </p:cNvPr>
          <p:cNvSpPr>
            <a:spLocks noGrp="1"/>
          </p:cNvSpPr>
          <p:nvPr>
            <p:ph type="ftr" sz="quarter" idx="3"/>
          </p:nvPr>
        </p:nvSpPr>
        <p:spPr>
          <a:xfrm>
            <a:off x="1546065" y="40393080"/>
            <a:ext cx="19488785" cy="1492340"/>
          </a:xfrm>
          <a:prstGeom prst="rect">
            <a:avLst/>
          </a:prstGeom>
        </p:spPr>
        <p:txBody>
          <a:bodyPr vert="horz" lIns="91440" tIns="45720" rIns="91440" bIns="45720" rtlCol="0" anchor="t" anchorCtr="0"/>
          <a:lstStyle>
            <a:lvl1pPr algn="l">
              <a:defRPr sz="6000">
                <a:solidFill>
                  <a:schemeClr val="bg1"/>
                </a:solidFill>
              </a:defRPr>
            </a:lvl1pPr>
          </a:lstStyle>
          <a:p>
            <a:endParaRPr lang="en-AU" dirty="0"/>
          </a:p>
        </p:txBody>
      </p:sp>
      <p:sp>
        <p:nvSpPr>
          <p:cNvPr id="6" name="Slide Number Placeholder 5">
            <a:extLst>
              <a:ext uri="{FF2B5EF4-FFF2-40B4-BE49-F238E27FC236}">
                <a16:creationId xmlns:a16="http://schemas.microsoft.com/office/drawing/2014/main" id="{DD42F550-8FDF-4424-AA18-C4563333340E}"/>
              </a:ext>
            </a:extLst>
          </p:cNvPr>
          <p:cNvSpPr>
            <a:spLocks noGrp="1"/>
          </p:cNvSpPr>
          <p:nvPr>
            <p:ph type="sldNum" sz="quarter" idx="4"/>
          </p:nvPr>
        </p:nvSpPr>
        <p:spPr>
          <a:xfrm>
            <a:off x="27216071" y="40393080"/>
            <a:ext cx="1898906" cy="1492340"/>
          </a:xfrm>
          <a:prstGeom prst="rect">
            <a:avLst/>
          </a:prstGeom>
        </p:spPr>
        <p:txBody>
          <a:bodyPr vert="horz" lIns="91440" tIns="45720" rIns="0" bIns="45720" rtlCol="0" anchor="t" anchorCtr="0"/>
          <a:lstStyle>
            <a:lvl1pPr algn="r">
              <a:defRPr sz="6000">
                <a:solidFill>
                  <a:schemeClr val="bg1"/>
                </a:solidFill>
              </a:defRPr>
            </a:lvl1pPr>
          </a:lstStyle>
          <a:p>
            <a:fld id="{DC22DD25-61AE-413C-B4D2-EF2365C9B2E1}" type="slidenum">
              <a:rPr lang="en-AU" smtClean="0"/>
              <a:pPr/>
              <a:t>‹#›</a:t>
            </a:fld>
            <a:endParaRPr lang="en-AU" dirty="0"/>
          </a:p>
        </p:txBody>
      </p:sp>
      <p:grpSp>
        <p:nvGrpSpPr>
          <p:cNvPr id="69" name="Group 4">
            <a:extLst>
              <a:ext uri="{FF2B5EF4-FFF2-40B4-BE49-F238E27FC236}">
                <a16:creationId xmlns:a16="http://schemas.microsoft.com/office/drawing/2014/main" id="{5A7BC627-1D1E-4C11-BC21-53900C9FD9F3}"/>
              </a:ext>
            </a:extLst>
          </p:cNvPr>
          <p:cNvGrpSpPr>
            <a:grpSpLocks noChangeAspect="1"/>
          </p:cNvGrpSpPr>
          <p:nvPr userDrawn="1"/>
        </p:nvGrpSpPr>
        <p:grpSpPr bwMode="auto">
          <a:xfrm>
            <a:off x="992607" y="1212724"/>
            <a:ext cx="4759263" cy="4499818"/>
            <a:chOff x="2864" y="1181"/>
            <a:chExt cx="1952" cy="1957"/>
          </a:xfrm>
        </p:grpSpPr>
        <p:sp>
          <p:nvSpPr>
            <p:cNvPr id="70" name="AutoShape 3">
              <a:extLst>
                <a:ext uri="{FF2B5EF4-FFF2-40B4-BE49-F238E27FC236}">
                  <a16:creationId xmlns:a16="http://schemas.microsoft.com/office/drawing/2014/main" id="{14ACB434-D738-4CD8-9860-7DE338713043}"/>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1" name="Rectangle 5">
              <a:extLst>
                <a:ext uri="{FF2B5EF4-FFF2-40B4-BE49-F238E27FC236}">
                  <a16:creationId xmlns:a16="http://schemas.microsoft.com/office/drawing/2014/main" id="{3879A621-A86E-48C0-B76F-1BCA34DAEB06}"/>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2" name="Freeform 6">
              <a:extLst>
                <a:ext uri="{FF2B5EF4-FFF2-40B4-BE49-F238E27FC236}">
                  <a16:creationId xmlns:a16="http://schemas.microsoft.com/office/drawing/2014/main" id="{CCE896EB-EDFB-4A67-AF05-DD540E40DA05}"/>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3" name="Freeform 7">
              <a:extLst>
                <a:ext uri="{FF2B5EF4-FFF2-40B4-BE49-F238E27FC236}">
                  <a16:creationId xmlns:a16="http://schemas.microsoft.com/office/drawing/2014/main" id="{DBEA2E81-7585-49A5-84AA-410DECEB75C4}"/>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4" name="Freeform 8">
              <a:extLst>
                <a:ext uri="{FF2B5EF4-FFF2-40B4-BE49-F238E27FC236}">
                  <a16:creationId xmlns:a16="http://schemas.microsoft.com/office/drawing/2014/main" id="{31DAA118-E6A3-447C-BC44-C8B49EA95089}"/>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5" name="Freeform 9">
              <a:extLst>
                <a:ext uri="{FF2B5EF4-FFF2-40B4-BE49-F238E27FC236}">
                  <a16:creationId xmlns:a16="http://schemas.microsoft.com/office/drawing/2014/main" id="{2EC65098-A1C5-40C9-B282-4BED38FAFFA2}"/>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6" name="Freeform 10">
              <a:extLst>
                <a:ext uri="{FF2B5EF4-FFF2-40B4-BE49-F238E27FC236}">
                  <a16:creationId xmlns:a16="http://schemas.microsoft.com/office/drawing/2014/main" id="{A1DE125D-247E-48B8-94DD-6ABE60C7DD9E}"/>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7" name="Freeform 11">
              <a:extLst>
                <a:ext uri="{FF2B5EF4-FFF2-40B4-BE49-F238E27FC236}">
                  <a16:creationId xmlns:a16="http://schemas.microsoft.com/office/drawing/2014/main" id="{4550FECA-B46C-4F4F-8228-8BE6AB1726C2}"/>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8" name="Freeform 12">
              <a:extLst>
                <a:ext uri="{FF2B5EF4-FFF2-40B4-BE49-F238E27FC236}">
                  <a16:creationId xmlns:a16="http://schemas.microsoft.com/office/drawing/2014/main" id="{F12CF3AE-87D5-4247-A6BB-658F594EF794}"/>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9" name="Freeform 13">
              <a:extLst>
                <a:ext uri="{FF2B5EF4-FFF2-40B4-BE49-F238E27FC236}">
                  <a16:creationId xmlns:a16="http://schemas.microsoft.com/office/drawing/2014/main" id="{5BAAC82D-8B3C-4FC7-8D59-F06AE442F325}"/>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0" name="Freeform 14">
              <a:extLst>
                <a:ext uri="{FF2B5EF4-FFF2-40B4-BE49-F238E27FC236}">
                  <a16:creationId xmlns:a16="http://schemas.microsoft.com/office/drawing/2014/main" id="{063B4E12-027B-49BD-AA39-40D0EC4DAABE}"/>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1" name="Freeform 15">
              <a:extLst>
                <a:ext uri="{FF2B5EF4-FFF2-40B4-BE49-F238E27FC236}">
                  <a16:creationId xmlns:a16="http://schemas.microsoft.com/office/drawing/2014/main" id="{F809D561-CC2D-465D-B74F-A27DF0A02C76}"/>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2" name="Freeform 16">
              <a:extLst>
                <a:ext uri="{FF2B5EF4-FFF2-40B4-BE49-F238E27FC236}">
                  <a16:creationId xmlns:a16="http://schemas.microsoft.com/office/drawing/2014/main" id="{2D637D07-F3C1-4074-9D38-F15570ACA71A}"/>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3" name="Freeform 17">
              <a:extLst>
                <a:ext uri="{FF2B5EF4-FFF2-40B4-BE49-F238E27FC236}">
                  <a16:creationId xmlns:a16="http://schemas.microsoft.com/office/drawing/2014/main" id="{53572739-8CEA-4ABA-B2A5-290C709888A6}"/>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4" name="Freeform 18">
              <a:extLst>
                <a:ext uri="{FF2B5EF4-FFF2-40B4-BE49-F238E27FC236}">
                  <a16:creationId xmlns:a16="http://schemas.microsoft.com/office/drawing/2014/main" id="{242A685C-D6E8-4ECA-9FA6-0F90EDDDCBB8}"/>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5" name="Freeform 19">
              <a:extLst>
                <a:ext uri="{FF2B5EF4-FFF2-40B4-BE49-F238E27FC236}">
                  <a16:creationId xmlns:a16="http://schemas.microsoft.com/office/drawing/2014/main" id="{9DC1F667-E5D4-4F41-B4B2-9C5335050EDA}"/>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6" name="Freeform 20">
              <a:extLst>
                <a:ext uri="{FF2B5EF4-FFF2-40B4-BE49-F238E27FC236}">
                  <a16:creationId xmlns:a16="http://schemas.microsoft.com/office/drawing/2014/main" id="{441E232C-AD09-4932-9ADE-0DDDB962288A}"/>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7" name="Rectangle 21">
              <a:extLst>
                <a:ext uri="{FF2B5EF4-FFF2-40B4-BE49-F238E27FC236}">
                  <a16:creationId xmlns:a16="http://schemas.microsoft.com/office/drawing/2014/main" id="{84CA233E-E8D6-480B-970E-397020E62E66}"/>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8" name="Freeform 22">
              <a:extLst>
                <a:ext uri="{FF2B5EF4-FFF2-40B4-BE49-F238E27FC236}">
                  <a16:creationId xmlns:a16="http://schemas.microsoft.com/office/drawing/2014/main" id="{ADA77A1F-F339-4C33-BBF9-AFA1FA7FFE41}"/>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9" name="Freeform 23">
              <a:extLst>
                <a:ext uri="{FF2B5EF4-FFF2-40B4-BE49-F238E27FC236}">
                  <a16:creationId xmlns:a16="http://schemas.microsoft.com/office/drawing/2014/main" id="{21712C5A-3F3A-4C0A-81BA-472D8319ED7A}"/>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0" name="Freeform 24">
              <a:extLst>
                <a:ext uri="{FF2B5EF4-FFF2-40B4-BE49-F238E27FC236}">
                  <a16:creationId xmlns:a16="http://schemas.microsoft.com/office/drawing/2014/main" id="{8D17CB2B-8987-4115-8E8D-92B424959F3B}"/>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1" name="Freeform 25">
              <a:extLst>
                <a:ext uri="{FF2B5EF4-FFF2-40B4-BE49-F238E27FC236}">
                  <a16:creationId xmlns:a16="http://schemas.microsoft.com/office/drawing/2014/main" id="{7B248D5A-AAA5-4937-96CC-D0801537F960}"/>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2" name="Freeform 26">
              <a:extLst>
                <a:ext uri="{FF2B5EF4-FFF2-40B4-BE49-F238E27FC236}">
                  <a16:creationId xmlns:a16="http://schemas.microsoft.com/office/drawing/2014/main" id="{609ECFA5-E246-4042-92B3-1E8ADE4E4EE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3" name="Freeform 27">
              <a:extLst>
                <a:ext uri="{FF2B5EF4-FFF2-40B4-BE49-F238E27FC236}">
                  <a16:creationId xmlns:a16="http://schemas.microsoft.com/office/drawing/2014/main" id="{2EA7FEC8-52B5-439C-9AEE-316CC556030C}"/>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4" name="Freeform 28">
              <a:extLst>
                <a:ext uri="{FF2B5EF4-FFF2-40B4-BE49-F238E27FC236}">
                  <a16:creationId xmlns:a16="http://schemas.microsoft.com/office/drawing/2014/main" id="{0FBF5D30-E0B6-48A1-8685-90E3D46A4F22}"/>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5" name="Freeform 29">
              <a:extLst>
                <a:ext uri="{FF2B5EF4-FFF2-40B4-BE49-F238E27FC236}">
                  <a16:creationId xmlns:a16="http://schemas.microsoft.com/office/drawing/2014/main" id="{BB7C32BE-BCA1-4BDD-A3D3-D96E8BA45750}"/>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6" name="Freeform 30">
              <a:extLst>
                <a:ext uri="{FF2B5EF4-FFF2-40B4-BE49-F238E27FC236}">
                  <a16:creationId xmlns:a16="http://schemas.microsoft.com/office/drawing/2014/main" id="{93C2DB2B-0100-40DF-A016-37F248A3EFF8}"/>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7" name="Freeform 31">
              <a:extLst>
                <a:ext uri="{FF2B5EF4-FFF2-40B4-BE49-F238E27FC236}">
                  <a16:creationId xmlns:a16="http://schemas.microsoft.com/office/drawing/2014/main" id="{03592220-5826-480B-A74A-0755647FEC7D}"/>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8" name="Freeform 32">
              <a:extLst>
                <a:ext uri="{FF2B5EF4-FFF2-40B4-BE49-F238E27FC236}">
                  <a16:creationId xmlns:a16="http://schemas.microsoft.com/office/drawing/2014/main" id="{E99E955F-7564-461D-B6CE-1C2F6628D1C4}"/>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99" name="Freeform 34">
              <a:extLst>
                <a:ext uri="{FF2B5EF4-FFF2-40B4-BE49-F238E27FC236}">
                  <a16:creationId xmlns:a16="http://schemas.microsoft.com/office/drawing/2014/main" id="{06EF4F58-3D39-4DD2-85A2-BBA614FDF18D}"/>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0" name="Freeform 35">
              <a:extLst>
                <a:ext uri="{FF2B5EF4-FFF2-40B4-BE49-F238E27FC236}">
                  <a16:creationId xmlns:a16="http://schemas.microsoft.com/office/drawing/2014/main" id="{E2FC6D7F-42B3-43BB-9DBA-F3F522BB313C}"/>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1" name="Freeform 36">
              <a:extLst>
                <a:ext uri="{FF2B5EF4-FFF2-40B4-BE49-F238E27FC236}">
                  <a16:creationId xmlns:a16="http://schemas.microsoft.com/office/drawing/2014/main" id="{72FB134B-58DA-424C-869E-DE827969786F}"/>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2" name="Freeform 37">
              <a:extLst>
                <a:ext uri="{FF2B5EF4-FFF2-40B4-BE49-F238E27FC236}">
                  <a16:creationId xmlns:a16="http://schemas.microsoft.com/office/drawing/2014/main" id="{1847CBD6-3749-49BB-B54E-E8E3E625E8A7}"/>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3" name="Freeform 38">
              <a:extLst>
                <a:ext uri="{FF2B5EF4-FFF2-40B4-BE49-F238E27FC236}">
                  <a16:creationId xmlns:a16="http://schemas.microsoft.com/office/drawing/2014/main" id="{9D865230-8CFF-4D3C-9D1B-A022DB38D851}"/>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4" name="Freeform 39">
              <a:extLst>
                <a:ext uri="{FF2B5EF4-FFF2-40B4-BE49-F238E27FC236}">
                  <a16:creationId xmlns:a16="http://schemas.microsoft.com/office/drawing/2014/main" id="{E77E9202-3DB0-4502-87AE-310B5CE66426}"/>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5" name="Freeform 40">
              <a:extLst>
                <a:ext uri="{FF2B5EF4-FFF2-40B4-BE49-F238E27FC236}">
                  <a16:creationId xmlns:a16="http://schemas.microsoft.com/office/drawing/2014/main" id="{8E7569E3-A574-48E7-B2F1-ADAACF5E507C}"/>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6" name="Freeform 41">
              <a:extLst>
                <a:ext uri="{FF2B5EF4-FFF2-40B4-BE49-F238E27FC236}">
                  <a16:creationId xmlns:a16="http://schemas.microsoft.com/office/drawing/2014/main" id="{A4D8481A-818B-46A9-9FEF-10EA30EFE1A2}"/>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7" name="Freeform 42">
              <a:extLst>
                <a:ext uri="{FF2B5EF4-FFF2-40B4-BE49-F238E27FC236}">
                  <a16:creationId xmlns:a16="http://schemas.microsoft.com/office/drawing/2014/main" id="{DD1FDE39-2A34-4131-98A8-4BC36A5B2E0E}"/>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8" name="Freeform 43">
              <a:extLst>
                <a:ext uri="{FF2B5EF4-FFF2-40B4-BE49-F238E27FC236}">
                  <a16:creationId xmlns:a16="http://schemas.microsoft.com/office/drawing/2014/main" id="{51F0A808-C770-485F-A528-1D8B058964D9}"/>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09" name="Freeform 44">
              <a:extLst>
                <a:ext uri="{FF2B5EF4-FFF2-40B4-BE49-F238E27FC236}">
                  <a16:creationId xmlns:a16="http://schemas.microsoft.com/office/drawing/2014/main" id="{42FB658C-AF28-4D32-ABAD-A6213E57FC13}"/>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0" name="Freeform 45">
              <a:extLst>
                <a:ext uri="{FF2B5EF4-FFF2-40B4-BE49-F238E27FC236}">
                  <a16:creationId xmlns:a16="http://schemas.microsoft.com/office/drawing/2014/main" id="{F5331777-B072-4604-A428-F3206005AC9E}"/>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1" name="Freeform 46">
              <a:extLst>
                <a:ext uri="{FF2B5EF4-FFF2-40B4-BE49-F238E27FC236}">
                  <a16:creationId xmlns:a16="http://schemas.microsoft.com/office/drawing/2014/main" id="{8CAB1CA0-71C2-4FF9-B657-EA9067C1E1CC}"/>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2" name="Freeform 47">
              <a:extLst>
                <a:ext uri="{FF2B5EF4-FFF2-40B4-BE49-F238E27FC236}">
                  <a16:creationId xmlns:a16="http://schemas.microsoft.com/office/drawing/2014/main" id="{720FA88A-61BF-41D5-95E0-97EAD3738341}"/>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3" name="Freeform 48">
              <a:extLst>
                <a:ext uri="{FF2B5EF4-FFF2-40B4-BE49-F238E27FC236}">
                  <a16:creationId xmlns:a16="http://schemas.microsoft.com/office/drawing/2014/main" id="{B0E6ED8C-3700-4717-AD24-23074F51549B}"/>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4" name="Freeform 49">
              <a:extLst>
                <a:ext uri="{FF2B5EF4-FFF2-40B4-BE49-F238E27FC236}">
                  <a16:creationId xmlns:a16="http://schemas.microsoft.com/office/drawing/2014/main" id="{66824F92-19EA-4F16-A79B-71B2CED53670}"/>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5" name="Freeform 50">
              <a:extLst>
                <a:ext uri="{FF2B5EF4-FFF2-40B4-BE49-F238E27FC236}">
                  <a16:creationId xmlns:a16="http://schemas.microsoft.com/office/drawing/2014/main" id="{60DD4387-1AD3-4B24-BC69-BBC3023D87C1}"/>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6" name="Freeform 51">
              <a:extLst>
                <a:ext uri="{FF2B5EF4-FFF2-40B4-BE49-F238E27FC236}">
                  <a16:creationId xmlns:a16="http://schemas.microsoft.com/office/drawing/2014/main" id="{9EBEC58F-1353-43FB-A439-84953B225C25}"/>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7" name="Freeform 52">
              <a:extLst>
                <a:ext uri="{FF2B5EF4-FFF2-40B4-BE49-F238E27FC236}">
                  <a16:creationId xmlns:a16="http://schemas.microsoft.com/office/drawing/2014/main" id="{AC74C73E-BE9F-428F-A907-1832BF4D7F59}"/>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8" name="Freeform 53">
              <a:extLst>
                <a:ext uri="{FF2B5EF4-FFF2-40B4-BE49-F238E27FC236}">
                  <a16:creationId xmlns:a16="http://schemas.microsoft.com/office/drawing/2014/main" id="{5BA94FF6-EBD9-4D1C-A053-01409AD846D2}"/>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19" name="Freeform 54">
              <a:extLst>
                <a:ext uri="{FF2B5EF4-FFF2-40B4-BE49-F238E27FC236}">
                  <a16:creationId xmlns:a16="http://schemas.microsoft.com/office/drawing/2014/main" id="{FFA6265A-866A-41DD-89DB-8558018FE864}"/>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0" name="Freeform 55">
              <a:extLst>
                <a:ext uri="{FF2B5EF4-FFF2-40B4-BE49-F238E27FC236}">
                  <a16:creationId xmlns:a16="http://schemas.microsoft.com/office/drawing/2014/main" id="{316DC06C-8E39-46F6-AD9F-E8CACD3E5B37}"/>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1" name="Freeform 56">
              <a:extLst>
                <a:ext uri="{FF2B5EF4-FFF2-40B4-BE49-F238E27FC236}">
                  <a16:creationId xmlns:a16="http://schemas.microsoft.com/office/drawing/2014/main" id="{AE63D3A3-B5E1-4A63-BA9D-483976651B4C}"/>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2" name="Freeform 57">
              <a:extLst>
                <a:ext uri="{FF2B5EF4-FFF2-40B4-BE49-F238E27FC236}">
                  <a16:creationId xmlns:a16="http://schemas.microsoft.com/office/drawing/2014/main" id="{2F23621E-DDE4-4474-A04F-286CA05B578C}"/>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3" name="Freeform 58">
              <a:extLst>
                <a:ext uri="{FF2B5EF4-FFF2-40B4-BE49-F238E27FC236}">
                  <a16:creationId xmlns:a16="http://schemas.microsoft.com/office/drawing/2014/main" id="{95725A46-9FBA-4D0C-B53B-6F277100FD00}"/>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4" name="Freeform 59">
              <a:extLst>
                <a:ext uri="{FF2B5EF4-FFF2-40B4-BE49-F238E27FC236}">
                  <a16:creationId xmlns:a16="http://schemas.microsoft.com/office/drawing/2014/main" id="{670C83BC-F9BA-4A77-905F-933F39FABFA1}"/>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5" name="Freeform 60">
              <a:extLst>
                <a:ext uri="{FF2B5EF4-FFF2-40B4-BE49-F238E27FC236}">
                  <a16:creationId xmlns:a16="http://schemas.microsoft.com/office/drawing/2014/main" id="{46B85783-C89E-495A-A282-8E88B0445F42}"/>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6" name="Freeform 61">
              <a:extLst>
                <a:ext uri="{FF2B5EF4-FFF2-40B4-BE49-F238E27FC236}">
                  <a16:creationId xmlns:a16="http://schemas.microsoft.com/office/drawing/2014/main" id="{2D730346-2EFC-4C0F-A881-92E267A0B339}"/>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127" name="Freeform 62">
              <a:extLst>
                <a:ext uri="{FF2B5EF4-FFF2-40B4-BE49-F238E27FC236}">
                  <a16:creationId xmlns:a16="http://schemas.microsoft.com/office/drawing/2014/main" id="{B53C4D30-7B72-49F2-BB81-5C6D04879EE3}"/>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Tree>
    <p:extLst>
      <p:ext uri="{BB962C8B-B14F-4D97-AF65-F5344CB8AC3E}">
        <p14:creationId xmlns:p14="http://schemas.microsoft.com/office/powerpoint/2010/main" val="1274833569"/>
      </p:ext>
    </p:extLst>
  </p:cSld>
  <p:clrMap bg1="lt1" tx1="dk1" bg2="lt2" tx2="dk2" accent1="accent1" accent2="accent2" accent3="accent3" accent4="accent4" accent5="accent5" accent6="accent6" hlink="hlink" folHlink="folHlink"/>
  <p:sldLayoutIdLst>
    <p:sldLayoutId id="2147483668" r:id="rId1"/>
    <p:sldLayoutId id="2147483670" r:id="rId2"/>
    <p:sldLayoutId id="2147483672" r:id="rId3"/>
    <p:sldLayoutId id="2147483673" r:id="rId4"/>
    <p:sldLayoutId id="2147483674" r:id="rId5"/>
    <p:sldLayoutId id="2147483675" r:id="rId6"/>
    <p:sldLayoutId id="2147483669" r:id="rId7"/>
  </p:sldLayoutIdLst>
  <p:hf hdr="0" ftr="0" dt="0"/>
  <p:txStyles>
    <p:titleStyle>
      <a:lvl1pPr algn="l" defTabSz="5694980" rtl="0" eaLnBrk="1" latinLnBrk="0" hangingPunct="1">
        <a:lnSpc>
          <a:spcPct val="90000"/>
        </a:lnSpc>
        <a:spcBef>
          <a:spcPct val="0"/>
        </a:spcBef>
        <a:buNone/>
        <a:defRPr sz="13000" b="1" kern="1200">
          <a:solidFill>
            <a:schemeClr val="bg1"/>
          </a:solidFill>
          <a:latin typeface="+mj-lt"/>
          <a:ea typeface="+mj-ea"/>
          <a:cs typeface="+mj-cs"/>
        </a:defRPr>
      </a:lvl1pPr>
    </p:titleStyle>
    <p:bodyStyle>
      <a:lvl1pPr marL="0" indent="0" algn="l" defTabSz="5694980" rtl="0" eaLnBrk="1" latinLnBrk="0" hangingPunct="1">
        <a:lnSpc>
          <a:spcPct val="100000"/>
        </a:lnSpc>
        <a:spcBef>
          <a:spcPts val="3115"/>
        </a:spcBef>
        <a:buFont typeface="Arial" panose="020B0604020202020204" pitchFamily="34" charset="0"/>
        <a:buNone/>
        <a:defRPr sz="5650" kern="1200">
          <a:solidFill>
            <a:schemeClr val="tx1"/>
          </a:solidFill>
          <a:latin typeface="+mn-lt"/>
          <a:ea typeface="+mn-ea"/>
          <a:cs typeface="+mn-cs"/>
        </a:defRPr>
      </a:lvl1pPr>
      <a:lvl2pPr marL="1345270" indent="-1345270" algn="l" defTabSz="5694980" rtl="0" eaLnBrk="1" latinLnBrk="0" hangingPunct="1">
        <a:lnSpc>
          <a:spcPct val="100000"/>
        </a:lnSpc>
        <a:spcBef>
          <a:spcPts val="3115"/>
        </a:spcBef>
        <a:buFont typeface="Arial" panose="020B0604020202020204" pitchFamily="34" charset="0"/>
        <a:buChar char="•"/>
        <a:defRPr sz="5650" kern="1200">
          <a:solidFill>
            <a:schemeClr val="tx1"/>
          </a:solidFill>
          <a:latin typeface="+mn-lt"/>
          <a:ea typeface="+mn-ea"/>
          <a:cs typeface="+mn-cs"/>
        </a:defRPr>
      </a:lvl2pPr>
      <a:lvl3pPr marL="2690548" indent="-1345270" algn="l" defTabSz="5694980" rtl="0" eaLnBrk="1" latinLnBrk="0" hangingPunct="1">
        <a:lnSpc>
          <a:spcPct val="100000"/>
        </a:lnSpc>
        <a:spcBef>
          <a:spcPts val="3115"/>
        </a:spcBef>
        <a:buFont typeface="Calibri" panose="020F0502020204030204" pitchFamily="34" charset="0"/>
        <a:buChar char="–"/>
        <a:defRPr sz="5650" b="0" kern="1200">
          <a:solidFill>
            <a:schemeClr val="tx1"/>
          </a:solidFill>
          <a:latin typeface="+mn-lt"/>
          <a:ea typeface="+mn-ea"/>
          <a:cs typeface="+mn-cs"/>
        </a:defRPr>
      </a:lvl3pPr>
      <a:lvl4pPr marL="0" indent="0" algn="l" defTabSz="5694980" rtl="0" eaLnBrk="1" latinLnBrk="0" hangingPunct="1">
        <a:lnSpc>
          <a:spcPct val="100000"/>
        </a:lnSpc>
        <a:spcBef>
          <a:spcPts val="4984"/>
        </a:spcBef>
        <a:buFont typeface="Arial" panose="020B0604020202020204" pitchFamily="34" charset="0"/>
        <a:buNone/>
        <a:defRPr sz="5650" b="1" kern="1200">
          <a:solidFill>
            <a:schemeClr val="tx1"/>
          </a:solidFill>
          <a:latin typeface="+mn-lt"/>
          <a:ea typeface="+mn-ea"/>
          <a:cs typeface="+mn-cs"/>
        </a:defRPr>
      </a:lvl4pPr>
      <a:lvl5pPr marL="0" indent="0" algn="l" defTabSz="5694980" rtl="0" eaLnBrk="1" latinLnBrk="0" hangingPunct="1">
        <a:lnSpc>
          <a:spcPct val="100000"/>
        </a:lnSpc>
        <a:spcBef>
          <a:spcPts val="3115"/>
        </a:spcBef>
        <a:buFont typeface="Arial" panose="020B0604020202020204" pitchFamily="34" charset="0"/>
        <a:buNone/>
        <a:defRPr sz="5650" kern="1200">
          <a:solidFill>
            <a:schemeClr val="tx2"/>
          </a:solidFill>
          <a:latin typeface="+mn-lt"/>
          <a:ea typeface="+mn-ea"/>
          <a:cs typeface="+mn-cs"/>
        </a:defRPr>
      </a:lvl5pPr>
      <a:lvl6pPr marL="0" indent="0" algn="l" defTabSz="5694980" rtl="0" eaLnBrk="1" latinLnBrk="0" hangingPunct="1">
        <a:lnSpc>
          <a:spcPct val="100000"/>
        </a:lnSpc>
        <a:spcBef>
          <a:spcPts val="3115"/>
        </a:spcBef>
        <a:buFont typeface="Arial" panose="020B0604020202020204" pitchFamily="34" charset="0"/>
        <a:buNone/>
        <a:defRPr sz="5650" kern="1200">
          <a:solidFill>
            <a:schemeClr val="tx1"/>
          </a:solidFill>
          <a:latin typeface="+mn-lt"/>
          <a:ea typeface="+mn-ea"/>
          <a:cs typeface="+mn-cs"/>
        </a:defRPr>
      </a:lvl6pPr>
      <a:lvl7pPr marL="0" indent="0" algn="l" defTabSz="5694980" rtl="0" eaLnBrk="1" latinLnBrk="0" hangingPunct="1">
        <a:lnSpc>
          <a:spcPct val="100000"/>
        </a:lnSpc>
        <a:spcBef>
          <a:spcPts val="3115"/>
        </a:spcBef>
        <a:buFont typeface="Arial" panose="020B0604020202020204" pitchFamily="34" charset="0"/>
        <a:buNone/>
        <a:defRPr sz="5650" kern="1200">
          <a:solidFill>
            <a:schemeClr val="tx1"/>
          </a:solidFill>
          <a:latin typeface="+mn-lt"/>
          <a:ea typeface="+mn-ea"/>
          <a:cs typeface="+mn-cs"/>
        </a:defRPr>
      </a:lvl7pPr>
      <a:lvl8pPr marL="0" indent="0" algn="l" defTabSz="5694980" rtl="0" eaLnBrk="1" latinLnBrk="0" hangingPunct="1">
        <a:lnSpc>
          <a:spcPct val="100000"/>
        </a:lnSpc>
        <a:spcBef>
          <a:spcPts val="3115"/>
        </a:spcBef>
        <a:buFont typeface="Arial" panose="020B0604020202020204" pitchFamily="34" charset="0"/>
        <a:buNone/>
        <a:defRPr sz="5650" kern="1200">
          <a:solidFill>
            <a:schemeClr val="tx1"/>
          </a:solidFill>
          <a:latin typeface="+mn-lt"/>
          <a:ea typeface="+mn-ea"/>
          <a:cs typeface="+mn-cs"/>
        </a:defRPr>
      </a:lvl8pPr>
      <a:lvl9pPr marL="0" indent="0" algn="l" defTabSz="5694980" rtl="0" eaLnBrk="1" latinLnBrk="0" hangingPunct="1">
        <a:lnSpc>
          <a:spcPct val="100000"/>
        </a:lnSpc>
        <a:spcBef>
          <a:spcPts val="3115"/>
        </a:spcBef>
        <a:buFont typeface="Arial" panose="020B0604020202020204" pitchFamily="34" charset="0"/>
        <a:buNone/>
        <a:defRPr sz="5650" kern="1200">
          <a:solidFill>
            <a:schemeClr val="tx1"/>
          </a:solidFill>
          <a:latin typeface="+mn-lt"/>
          <a:ea typeface="+mn-ea"/>
          <a:cs typeface="+mn-cs"/>
        </a:defRPr>
      </a:lvl9pPr>
    </p:bodyStyle>
    <p:otherStyle>
      <a:defPPr>
        <a:defRPr lang="en-US"/>
      </a:defPPr>
      <a:lvl1pPr marL="0" algn="l" defTabSz="5694980" rtl="0" eaLnBrk="1" latinLnBrk="0" hangingPunct="1">
        <a:defRPr sz="11211" kern="1200">
          <a:solidFill>
            <a:schemeClr val="tx1"/>
          </a:solidFill>
          <a:latin typeface="+mn-lt"/>
          <a:ea typeface="+mn-ea"/>
          <a:cs typeface="+mn-cs"/>
        </a:defRPr>
      </a:lvl1pPr>
      <a:lvl2pPr marL="2847498" algn="l" defTabSz="5694980" rtl="0" eaLnBrk="1" latinLnBrk="0" hangingPunct="1">
        <a:defRPr sz="11211" kern="1200">
          <a:solidFill>
            <a:schemeClr val="tx1"/>
          </a:solidFill>
          <a:latin typeface="+mn-lt"/>
          <a:ea typeface="+mn-ea"/>
          <a:cs typeface="+mn-cs"/>
        </a:defRPr>
      </a:lvl2pPr>
      <a:lvl3pPr marL="5694980" algn="l" defTabSz="5694980" rtl="0" eaLnBrk="1" latinLnBrk="0" hangingPunct="1">
        <a:defRPr sz="11211" kern="1200">
          <a:solidFill>
            <a:schemeClr val="tx1"/>
          </a:solidFill>
          <a:latin typeface="+mn-lt"/>
          <a:ea typeface="+mn-ea"/>
          <a:cs typeface="+mn-cs"/>
        </a:defRPr>
      </a:lvl3pPr>
      <a:lvl4pPr marL="8542478" algn="l" defTabSz="5694980" rtl="0" eaLnBrk="1" latinLnBrk="0" hangingPunct="1">
        <a:defRPr sz="11211" kern="1200">
          <a:solidFill>
            <a:schemeClr val="tx1"/>
          </a:solidFill>
          <a:latin typeface="+mn-lt"/>
          <a:ea typeface="+mn-ea"/>
          <a:cs typeface="+mn-cs"/>
        </a:defRPr>
      </a:lvl4pPr>
      <a:lvl5pPr marL="11389969" algn="l" defTabSz="5694980" rtl="0" eaLnBrk="1" latinLnBrk="0" hangingPunct="1">
        <a:defRPr sz="11211" kern="1200">
          <a:solidFill>
            <a:schemeClr val="tx1"/>
          </a:solidFill>
          <a:latin typeface="+mn-lt"/>
          <a:ea typeface="+mn-ea"/>
          <a:cs typeface="+mn-cs"/>
        </a:defRPr>
      </a:lvl5pPr>
      <a:lvl6pPr marL="14237458" algn="l" defTabSz="5694980" rtl="0" eaLnBrk="1" latinLnBrk="0" hangingPunct="1">
        <a:defRPr sz="11211" kern="1200">
          <a:solidFill>
            <a:schemeClr val="tx1"/>
          </a:solidFill>
          <a:latin typeface="+mn-lt"/>
          <a:ea typeface="+mn-ea"/>
          <a:cs typeface="+mn-cs"/>
        </a:defRPr>
      </a:lvl6pPr>
      <a:lvl7pPr marL="17084945" algn="l" defTabSz="5694980" rtl="0" eaLnBrk="1" latinLnBrk="0" hangingPunct="1">
        <a:defRPr sz="11211" kern="1200">
          <a:solidFill>
            <a:schemeClr val="tx1"/>
          </a:solidFill>
          <a:latin typeface="+mn-lt"/>
          <a:ea typeface="+mn-ea"/>
          <a:cs typeface="+mn-cs"/>
        </a:defRPr>
      </a:lvl7pPr>
      <a:lvl8pPr marL="19932440" algn="l" defTabSz="5694980" rtl="0" eaLnBrk="1" latinLnBrk="0" hangingPunct="1">
        <a:defRPr sz="11211" kern="1200">
          <a:solidFill>
            <a:schemeClr val="tx1"/>
          </a:solidFill>
          <a:latin typeface="+mn-lt"/>
          <a:ea typeface="+mn-ea"/>
          <a:cs typeface="+mn-cs"/>
        </a:defRPr>
      </a:lvl8pPr>
      <a:lvl9pPr marL="22779937" algn="l" defTabSz="5694980" rtl="0" eaLnBrk="1" latinLnBrk="0" hangingPunct="1">
        <a:defRPr sz="1121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33">
            <a:extLst>
              <a:ext uri="{FF2B5EF4-FFF2-40B4-BE49-F238E27FC236}">
                <a16:creationId xmlns:a16="http://schemas.microsoft.com/office/drawing/2014/main" id="{857C5420-A82F-41FC-A1B4-9997C982D673}"/>
              </a:ext>
            </a:extLst>
          </p:cNvPr>
          <p:cNvSpPr>
            <a:spLocks noGrp="1"/>
          </p:cNvSpPr>
          <p:nvPr>
            <p:ph type="title"/>
          </p:nvPr>
        </p:nvSpPr>
        <p:spPr/>
        <p:txBody>
          <a:bodyPr/>
          <a:lstStyle/>
          <a:p>
            <a:endParaRPr lang="en-AU"/>
          </a:p>
        </p:txBody>
      </p:sp>
      <p:sp>
        <p:nvSpPr>
          <p:cNvPr id="37" name="Text Placeholder 36">
            <a:extLst>
              <a:ext uri="{FF2B5EF4-FFF2-40B4-BE49-F238E27FC236}">
                <a16:creationId xmlns:a16="http://schemas.microsoft.com/office/drawing/2014/main" id="{B4476F72-6773-49AF-AEE4-567A0318A463}"/>
              </a:ext>
            </a:extLst>
          </p:cNvPr>
          <p:cNvSpPr>
            <a:spLocks noGrp="1"/>
          </p:cNvSpPr>
          <p:nvPr>
            <p:ph type="body" sz="quarter" idx="18"/>
          </p:nvPr>
        </p:nvSpPr>
        <p:spPr/>
        <p:txBody>
          <a:bodyPr/>
          <a:lstStyle/>
          <a:p>
            <a:endParaRPr lang="en-AU"/>
          </a:p>
        </p:txBody>
      </p:sp>
      <p:sp>
        <p:nvSpPr>
          <p:cNvPr id="38" name="Text Placeholder 37">
            <a:extLst>
              <a:ext uri="{FF2B5EF4-FFF2-40B4-BE49-F238E27FC236}">
                <a16:creationId xmlns:a16="http://schemas.microsoft.com/office/drawing/2014/main" id="{4691A18C-788E-4306-8298-F80EA6385081}"/>
              </a:ext>
            </a:extLst>
          </p:cNvPr>
          <p:cNvSpPr>
            <a:spLocks noGrp="1"/>
          </p:cNvSpPr>
          <p:nvPr>
            <p:ph type="body" sz="quarter" idx="19"/>
          </p:nvPr>
        </p:nvSpPr>
        <p:spPr/>
        <p:txBody>
          <a:bodyPr/>
          <a:lstStyle/>
          <a:p>
            <a:endParaRPr lang="en-AU"/>
          </a:p>
        </p:txBody>
      </p:sp>
      <p:sp>
        <p:nvSpPr>
          <p:cNvPr id="39" name="Text Placeholder 38">
            <a:extLst>
              <a:ext uri="{FF2B5EF4-FFF2-40B4-BE49-F238E27FC236}">
                <a16:creationId xmlns:a16="http://schemas.microsoft.com/office/drawing/2014/main" id="{F8A7CE8B-FCB7-46E9-B0A6-DE6FB9525900}"/>
              </a:ext>
            </a:extLst>
          </p:cNvPr>
          <p:cNvSpPr>
            <a:spLocks noGrp="1"/>
          </p:cNvSpPr>
          <p:nvPr>
            <p:ph type="body" sz="quarter" idx="20"/>
          </p:nvPr>
        </p:nvSpPr>
        <p:spPr/>
        <p:txBody>
          <a:bodyPr/>
          <a:lstStyle/>
          <a:p>
            <a:endParaRPr lang="en-AU"/>
          </a:p>
        </p:txBody>
      </p:sp>
      <p:sp>
        <p:nvSpPr>
          <p:cNvPr id="40" name="Text Placeholder 39">
            <a:extLst>
              <a:ext uri="{FF2B5EF4-FFF2-40B4-BE49-F238E27FC236}">
                <a16:creationId xmlns:a16="http://schemas.microsoft.com/office/drawing/2014/main" id="{A4A387D3-5D24-45FD-9FE4-C9E0F309E31A}"/>
              </a:ext>
            </a:extLst>
          </p:cNvPr>
          <p:cNvSpPr>
            <a:spLocks noGrp="1"/>
          </p:cNvSpPr>
          <p:nvPr>
            <p:ph type="body" sz="quarter" idx="22"/>
          </p:nvPr>
        </p:nvSpPr>
        <p:spPr/>
        <p:txBody>
          <a:bodyPr/>
          <a:lstStyle/>
          <a:p>
            <a:endParaRPr lang="en-AU"/>
          </a:p>
        </p:txBody>
      </p:sp>
      <p:sp>
        <p:nvSpPr>
          <p:cNvPr id="41" name="Text Placeholder 40">
            <a:extLst>
              <a:ext uri="{FF2B5EF4-FFF2-40B4-BE49-F238E27FC236}">
                <a16:creationId xmlns:a16="http://schemas.microsoft.com/office/drawing/2014/main" id="{EAEC4AEC-6271-4CEE-8600-DB78FCAB9262}"/>
              </a:ext>
            </a:extLst>
          </p:cNvPr>
          <p:cNvSpPr>
            <a:spLocks noGrp="1"/>
          </p:cNvSpPr>
          <p:nvPr>
            <p:ph type="body" sz="quarter" idx="23"/>
          </p:nvPr>
        </p:nvSpPr>
        <p:spPr/>
        <p:txBody>
          <a:bodyPr/>
          <a:lstStyle/>
          <a:p>
            <a:endParaRPr lang="en-AU"/>
          </a:p>
        </p:txBody>
      </p:sp>
      <p:sp>
        <p:nvSpPr>
          <p:cNvPr id="42" name="Text Placeholder 41">
            <a:extLst>
              <a:ext uri="{FF2B5EF4-FFF2-40B4-BE49-F238E27FC236}">
                <a16:creationId xmlns:a16="http://schemas.microsoft.com/office/drawing/2014/main" id="{F8BFE82F-AE79-435B-A82E-C88E8E3ED8FA}"/>
              </a:ext>
            </a:extLst>
          </p:cNvPr>
          <p:cNvSpPr>
            <a:spLocks noGrp="1"/>
          </p:cNvSpPr>
          <p:nvPr>
            <p:ph type="body" sz="quarter" idx="24"/>
          </p:nvPr>
        </p:nvSpPr>
        <p:spPr/>
        <p:txBody>
          <a:bodyPr/>
          <a:lstStyle/>
          <a:p>
            <a:endParaRPr lang="en-AU"/>
          </a:p>
        </p:txBody>
      </p:sp>
      <p:sp>
        <p:nvSpPr>
          <p:cNvPr id="43" name="Text Placeholder 42">
            <a:extLst>
              <a:ext uri="{FF2B5EF4-FFF2-40B4-BE49-F238E27FC236}">
                <a16:creationId xmlns:a16="http://schemas.microsoft.com/office/drawing/2014/main" id="{4795CE8A-1FED-46CC-BBB9-5B0E0A386F7F}"/>
              </a:ext>
            </a:extLst>
          </p:cNvPr>
          <p:cNvSpPr>
            <a:spLocks noGrp="1"/>
          </p:cNvSpPr>
          <p:nvPr>
            <p:ph type="body" sz="quarter" idx="25"/>
          </p:nvPr>
        </p:nvSpPr>
        <p:spPr/>
        <p:txBody>
          <a:bodyPr/>
          <a:lstStyle/>
          <a:p>
            <a:endParaRPr lang="en-AU"/>
          </a:p>
        </p:txBody>
      </p:sp>
      <p:sp>
        <p:nvSpPr>
          <p:cNvPr id="44" name="Picture Placeholder 43">
            <a:extLst>
              <a:ext uri="{FF2B5EF4-FFF2-40B4-BE49-F238E27FC236}">
                <a16:creationId xmlns:a16="http://schemas.microsoft.com/office/drawing/2014/main" id="{498D2F7A-6F35-41AA-9974-1505BAF5ED10}"/>
              </a:ext>
            </a:extLst>
          </p:cNvPr>
          <p:cNvSpPr>
            <a:spLocks noGrp="1"/>
          </p:cNvSpPr>
          <p:nvPr>
            <p:ph type="pic" sz="quarter" idx="26"/>
          </p:nvPr>
        </p:nvSpPr>
        <p:spPr/>
      </p:sp>
      <p:sp>
        <p:nvSpPr>
          <p:cNvPr id="45" name="Picture Placeholder 44">
            <a:extLst>
              <a:ext uri="{FF2B5EF4-FFF2-40B4-BE49-F238E27FC236}">
                <a16:creationId xmlns:a16="http://schemas.microsoft.com/office/drawing/2014/main" id="{59C21841-B340-47E0-9CB0-093757BED78E}"/>
              </a:ext>
            </a:extLst>
          </p:cNvPr>
          <p:cNvSpPr>
            <a:spLocks noGrp="1"/>
          </p:cNvSpPr>
          <p:nvPr>
            <p:ph type="pic" sz="quarter" idx="28"/>
          </p:nvPr>
        </p:nvSpPr>
        <p:spPr/>
      </p:sp>
      <p:sp>
        <p:nvSpPr>
          <p:cNvPr id="46" name="Picture Placeholder 45">
            <a:extLst>
              <a:ext uri="{FF2B5EF4-FFF2-40B4-BE49-F238E27FC236}">
                <a16:creationId xmlns:a16="http://schemas.microsoft.com/office/drawing/2014/main" id="{6E274D0A-E1CB-4C28-9289-3DE2127AB795}"/>
              </a:ext>
            </a:extLst>
          </p:cNvPr>
          <p:cNvSpPr>
            <a:spLocks noGrp="1"/>
          </p:cNvSpPr>
          <p:nvPr>
            <p:ph type="pic" sz="quarter" idx="30"/>
          </p:nvPr>
        </p:nvSpPr>
        <p:spPr/>
      </p:sp>
      <p:sp>
        <p:nvSpPr>
          <p:cNvPr id="47" name="Text Placeholder 46">
            <a:extLst>
              <a:ext uri="{FF2B5EF4-FFF2-40B4-BE49-F238E27FC236}">
                <a16:creationId xmlns:a16="http://schemas.microsoft.com/office/drawing/2014/main" id="{3A19DA45-0B3D-417B-8C8A-7B1DB2DFAD3A}"/>
              </a:ext>
            </a:extLst>
          </p:cNvPr>
          <p:cNvSpPr>
            <a:spLocks noGrp="1"/>
          </p:cNvSpPr>
          <p:nvPr>
            <p:ph type="body" sz="quarter" idx="31"/>
          </p:nvPr>
        </p:nvSpPr>
        <p:spPr/>
        <p:txBody>
          <a:bodyPr/>
          <a:lstStyle/>
          <a:p>
            <a:endParaRPr lang="en-AU"/>
          </a:p>
        </p:txBody>
      </p:sp>
      <p:sp>
        <p:nvSpPr>
          <p:cNvPr id="48" name="Picture Placeholder 47">
            <a:extLst>
              <a:ext uri="{FF2B5EF4-FFF2-40B4-BE49-F238E27FC236}">
                <a16:creationId xmlns:a16="http://schemas.microsoft.com/office/drawing/2014/main" id="{607F5DE9-813C-4BFC-B30E-21B90EC98E45}"/>
              </a:ext>
            </a:extLst>
          </p:cNvPr>
          <p:cNvSpPr>
            <a:spLocks noGrp="1"/>
          </p:cNvSpPr>
          <p:nvPr>
            <p:ph type="pic" sz="quarter" idx="32"/>
          </p:nvPr>
        </p:nvSpPr>
        <p:spPr/>
      </p:sp>
      <p:sp>
        <p:nvSpPr>
          <p:cNvPr id="49" name="Picture Placeholder 48">
            <a:extLst>
              <a:ext uri="{FF2B5EF4-FFF2-40B4-BE49-F238E27FC236}">
                <a16:creationId xmlns:a16="http://schemas.microsoft.com/office/drawing/2014/main" id="{687A658F-15FD-4C95-9017-B9646D88EBAE}"/>
              </a:ext>
            </a:extLst>
          </p:cNvPr>
          <p:cNvSpPr>
            <a:spLocks noGrp="1"/>
          </p:cNvSpPr>
          <p:nvPr>
            <p:ph type="pic" sz="quarter" idx="33"/>
          </p:nvPr>
        </p:nvSpPr>
        <p:spPr/>
      </p:sp>
      <p:sp>
        <p:nvSpPr>
          <p:cNvPr id="35" name="Text Placeholder 34">
            <a:extLst>
              <a:ext uri="{FF2B5EF4-FFF2-40B4-BE49-F238E27FC236}">
                <a16:creationId xmlns:a16="http://schemas.microsoft.com/office/drawing/2014/main" id="{6972C9EA-90E7-4470-A5CE-294893021BCA}"/>
              </a:ext>
            </a:extLst>
          </p:cNvPr>
          <p:cNvSpPr>
            <a:spLocks noGrp="1"/>
          </p:cNvSpPr>
          <p:nvPr>
            <p:ph type="body" sz="quarter" idx="16"/>
          </p:nvPr>
        </p:nvSpPr>
        <p:spPr/>
        <p:txBody>
          <a:bodyPr/>
          <a:lstStyle/>
          <a:p>
            <a:endParaRPr lang="en-AU"/>
          </a:p>
        </p:txBody>
      </p:sp>
      <p:sp>
        <p:nvSpPr>
          <p:cNvPr id="36" name="Text Placeholder 35">
            <a:extLst>
              <a:ext uri="{FF2B5EF4-FFF2-40B4-BE49-F238E27FC236}">
                <a16:creationId xmlns:a16="http://schemas.microsoft.com/office/drawing/2014/main" id="{FE823CD8-F29F-4369-93C5-784D4F89B058}"/>
              </a:ext>
            </a:extLst>
          </p:cNvPr>
          <p:cNvSpPr>
            <a:spLocks noGrp="1"/>
          </p:cNvSpPr>
          <p:nvPr>
            <p:ph type="body" sz="quarter" idx="17"/>
          </p:nvPr>
        </p:nvSpPr>
        <p:spPr/>
        <p:txBody>
          <a:bodyPr/>
          <a:lstStyle/>
          <a:p>
            <a:endParaRPr lang="en-AU"/>
          </a:p>
        </p:txBody>
      </p:sp>
    </p:spTree>
    <p:extLst>
      <p:ext uri="{BB962C8B-B14F-4D97-AF65-F5344CB8AC3E}">
        <p14:creationId xmlns:p14="http://schemas.microsoft.com/office/powerpoint/2010/main" val="1779623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10914-241D-41F0-8F99-69E8961A9F35}"/>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236AE9F0-BE66-4531-B38B-A8A49EA8CD86}"/>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83148919-4D32-40FC-BD96-7E4D47C6270A}"/>
              </a:ext>
            </a:extLst>
          </p:cNvPr>
          <p:cNvSpPr>
            <a:spLocks noGrp="1"/>
          </p:cNvSpPr>
          <p:nvPr>
            <p:ph type="body" sz="quarter" idx="17"/>
          </p:nvPr>
        </p:nvSpPr>
        <p:spPr/>
        <p:txBody>
          <a:bodyPr/>
          <a:lstStyle/>
          <a:p>
            <a:endParaRPr lang="en-AU"/>
          </a:p>
        </p:txBody>
      </p:sp>
      <p:sp>
        <p:nvSpPr>
          <p:cNvPr id="15" name="Text Placeholder 14">
            <a:extLst>
              <a:ext uri="{FF2B5EF4-FFF2-40B4-BE49-F238E27FC236}">
                <a16:creationId xmlns:a16="http://schemas.microsoft.com/office/drawing/2014/main" id="{F26FB671-24C4-40B9-BAEC-06CB6DB0D63D}"/>
              </a:ext>
            </a:extLst>
          </p:cNvPr>
          <p:cNvSpPr>
            <a:spLocks noGrp="1"/>
          </p:cNvSpPr>
          <p:nvPr>
            <p:ph type="body" sz="quarter" idx="31"/>
          </p:nvPr>
        </p:nvSpPr>
        <p:spPr/>
        <p:txBody>
          <a:bodyPr/>
          <a:lstStyle/>
          <a:p>
            <a:endParaRPr lang="en-AU"/>
          </a:p>
        </p:txBody>
      </p:sp>
      <p:sp>
        <p:nvSpPr>
          <p:cNvPr id="5" name="Text Placeholder 4">
            <a:extLst>
              <a:ext uri="{FF2B5EF4-FFF2-40B4-BE49-F238E27FC236}">
                <a16:creationId xmlns:a16="http://schemas.microsoft.com/office/drawing/2014/main" id="{664459BD-99C0-4E55-9001-59701E2636B7}"/>
              </a:ext>
            </a:extLst>
          </p:cNvPr>
          <p:cNvSpPr>
            <a:spLocks noGrp="1"/>
          </p:cNvSpPr>
          <p:nvPr>
            <p:ph type="body" sz="quarter" idx="18"/>
          </p:nvPr>
        </p:nvSpPr>
        <p:spPr/>
        <p:txBody>
          <a:bodyPr/>
          <a:lstStyle/>
          <a:p>
            <a:endParaRPr lang="en-AU"/>
          </a:p>
        </p:txBody>
      </p:sp>
      <p:sp>
        <p:nvSpPr>
          <p:cNvPr id="6" name="Text Placeholder 5">
            <a:extLst>
              <a:ext uri="{FF2B5EF4-FFF2-40B4-BE49-F238E27FC236}">
                <a16:creationId xmlns:a16="http://schemas.microsoft.com/office/drawing/2014/main" id="{BB2495CF-CAB2-4646-8C49-286A38E71C5B}"/>
              </a:ext>
            </a:extLst>
          </p:cNvPr>
          <p:cNvSpPr>
            <a:spLocks noGrp="1"/>
          </p:cNvSpPr>
          <p:nvPr>
            <p:ph type="body" sz="quarter" idx="19"/>
          </p:nvPr>
        </p:nvSpPr>
        <p:spPr/>
        <p:txBody>
          <a:bodyPr/>
          <a:lstStyle/>
          <a:p>
            <a:endParaRPr lang="en-AU"/>
          </a:p>
        </p:txBody>
      </p:sp>
      <p:sp>
        <p:nvSpPr>
          <p:cNvPr id="7" name="Text Placeholder 6">
            <a:extLst>
              <a:ext uri="{FF2B5EF4-FFF2-40B4-BE49-F238E27FC236}">
                <a16:creationId xmlns:a16="http://schemas.microsoft.com/office/drawing/2014/main" id="{B64B00EB-CCA1-408B-A2ED-BBE3D82BB927}"/>
              </a:ext>
            </a:extLst>
          </p:cNvPr>
          <p:cNvSpPr>
            <a:spLocks noGrp="1"/>
          </p:cNvSpPr>
          <p:nvPr>
            <p:ph type="body" sz="quarter" idx="20"/>
          </p:nvPr>
        </p:nvSpPr>
        <p:spPr/>
        <p:txBody>
          <a:bodyPr/>
          <a:lstStyle/>
          <a:p>
            <a:endParaRPr lang="en-AU"/>
          </a:p>
        </p:txBody>
      </p:sp>
      <p:sp>
        <p:nvSpPr>
          <p:cNvPr id="8" name="Text Placeholder 7">
            <a:extLst>
              <a:ext uri="{FF2B5EF4-FFF2-40B4-BE49-F238E27FC236}">
                <a16:creationId xmlns:a16="http://schemas.microsoft.com/office/drawing/2014/main" id="{F4774103-8CF6-47C9-B27F-58347BE31F1D}"/>
              </a:ext>
            </a:extLst>
          </p:cNvPr>
          <p:cNvSpPr>
            <a:spLocks noGrp="1"/>
          </p:cNvSpPr>
          <p:nvPr>
            <p:ph type="body" sz="quarter" idx="22"/>
          </p:nvPr>
        </p:nvSpPr>
        <p:spPr/>
        <p:txBody>
          <a:bodyPr/>
          <a:lstStyle/>
          <a:p>
            <a:endParaRPr lang="en-AU"/>
          </a:p>
        </p:txBody>
      </p:sp>
      <p:sp>
        <p:nvSpPr>
          <p:cNvPr id="9" name="Text Placeholder 8">
            <a:extLst>
              <a:ext uri="{FF2B5EF4-FFF2-40B4-BE49-F238E27FC236}">
                <a16:creationId xmlns:a16="http://schemas.microsoft.com/office/drawing/2014/main" id="{86A06AB0-5FEA-47DB-B37A-34DDDD6E74E4}"/>
              </a:ext>
            </a:extLst>
          </p:cNvPr>
          <p:cNvSpPr>
            <a:spLocks noGrp="1"/>
          </p:cNvSpPr>
          <p:nvPr>
            <p:ph type="body" sz="quarter" idx="23"/>
          </p:nvPr>
        </p:nvSpPr>
        <p:spPr/>
        <p:txBody>
          <a:bodyPr/>
          <a:lstStyle/>
          <a:p>
            <a:endParaRPr lang="en-AU"/>
          </a:p>
        </p:txBody>
      </p:sp>
      <p:sp>
        <p:nvSpPr>
          <p:cNvPr id="10" name="Text Placeholder 9">
            <a:extLst>
              <a:ext uri="{FF2B5EF4-FFF2-40B4-BE49-F238E27FC236}">
                <a16:creationId xmlns:a16="http://schemas.microsoft.com/office/drawing/2014/main" id="{3F11EEC2-508D-4905-B019-226511115B48}"/>
              </a:ext>
            </a:extLst>
          </p:cNvPr>
          <p:cNvSpPr>
            <a:spLocks noGrp="1"/>
          </p:cNvSpPr>
          <p:nvPr>
            <p:ph type="body" sz="quarter" idx="24"/>
          </p:nvPr>
        </p:nvSpPr>
        <p:spPr/>
        <p:txBody>
          <a:bodyPr/>
          <a:lstStyle/>
          <a:p>
            <a:endParaRPr lang="en-AU"/>
          </a:p>
        </p:txBody>
      </p:sp>
      <p:sp>
        <p:nvSpPr>
          <p:cNvPr id="11" name="Text Placeholder 10">
            <a:extLst>
              <a:ext uri="{FF2B5EF4-FFF2-40B4-BE49-F238E27FC236}">
                <a16:creationId xmlns:a16="http://schemas.microsoft.com/office/drawing/2014/main" id="{213B5C2C-AB97-4E99-BD5A-4EDC9B4E15AD}"/>
              </a:ext>
            </a:extLst>
          </p:cNvPr>
          <p:cNvSpPr>
            <a:spLocks noGrp="1"/>
          </p:cNvSpPr>
          <p:nvPr>
            <p:ph type="body" sz="quarter" idx="25"/>
          </p:nvPr>
        </p:nvSpPr>
        <p:spPr/>
        <p:txBody>
          <a:bodyPr/>
          <a:lstStyle/>
          <a:p>
            <a:endParaRPr lang="en-AU"/>
          </a:p>
        </p:txBody>
      </p:sp>
      <p:sp>
        <p:nvSpPr>
          <p:cNvPr id="12" name="Picture Placeholder 11">
            <a:extLst>
              <a:ext uri="{FF2B5EF4-FFF2-40B4-BE49-F238E27FC236}">
                <a16:creationId xmlns:a16="http://schemas.microsoft.com/office/drawing/2014/main" id="{5DA798D8-4D88-44B9-999F-E7DFC5BAACC2}"/>
              </a:ext>
            </a:extLst>
          </p:cNvPr>
          <p:cNvSpPr>
            <a:spLocks noGrp="1"/>
          </p:cNvSpPr>
          <p:nvPr>
            <p:ph type="pic" sz="quarter" idx="26"/>
          </p:nvPr>
        </p:nvSpPr>
        <p:spPr/>
      </p:sp>
      <p:sp>
        <p:nvSpPr>
          <p:cNvPr id="13" name="Picture Placeholder 12">
            <a:extLst>
              <a:ext uri="{FF2B5EF4-FFF2-40B4-BE49-F238E27FC236}">
                <a16:creationId xmlns:a16="http://schemas.microsoft.com/office/drawing/2014/main" id="{11B122FD-A113-4F4D-B758-75311E692D72}"/>
              </a:ext>
            </a:extLst>
          </p:cNvPr>
          <p:cNvSpPr>
            <a:spLocks noGrp="1"/>
          </p:cNvSpPr>
          <p:nvPr>
            <p:ph type="pic" sz="quarter" idx="28"/>
          </p:nvPr>
        </p:nvSpPr>
        <p:spPr/>
      </p:sp>
      <p:sp>
        <p:nvSpPr>
          <p:cNvPr id="14" name="Picture Placeholder 13">
            <a:extLst>
              <a:ext uri="{FF2B5EF4-FFF2-40B4-BE49-F238E27FC236}">
                <a16:creationId xmlns:a16="http://schemas.microsoft.com/office/drawing/2014/main" id="{F0A052E2-6530-4B08-96EE-70236D3BD858}"/>
              </a:ext>
            </a:extLst>
          </p:cNvPr>
          <p:cNvSpPr>
            <a:spLocks noGrp="1"/>
          </p:cNvSpPr>
          <p:nvPr>
            <p:ph type="pic" sz="quarter" idx="30"/>
          </p:nvPr>
        </p:nvSpPr>
        <p:spPr/>
      </p:sp>
      <p:sp>
        <p:nvSpPr>
          <p:cNvPr id="16" name="Picture Placeholder 15">
            <a:extLst>
              <a:ext uri="{FF2B5EF4-FFF2-40B4-BE49-F238E27FC236}">
                <a16:creationId xmlns:a16="http://schemas.microsoft.com/office/drawing/2014/main" id="{A85E4670-EE01-42F6-BB17-E3A0604D4B24}"/>
              </a:ext>
            </a:extLst>
          </p:cNvPr>
          <p:cNvSpPr>
            <a:spLocks noGrp="1"/>
          </p:cNvSpPr>
          <p:nvPr>
            <p:ph type="pic" sz="quarter" idx="32"/>
          </p:nvPr>
        </p:nvSpPr>
        <p:spPr/>
      </p:sp>
      <p:sp>
        <p:nvSpPr>
          <p:cNvPr id="17" name="Picture Placeholder 16">
            <a:extLst>
              <a:ext uri="{FF2B5EF4-FFF2-40B4-BE49-F238E27FC236}">
                <a16:creationId xmlns:a16="http://schemas.microsoft.com/office/drawing/2014/main" id="{56AA1F6D-AAF1-4B63-A413-45D3BD0C5D5D}"/>
              </a:ext>
            </a:extLst>
          </p:cNvPr>
          <p:cNvSpPr>
            <a:spLocks noGrp="1"/>
          </p:cNvSpPr>
          <p:nvPr>
            <p:ph type="pic" sz="quarter" idx="33"/>
          </p:nvPr>
        </p:nvSpPr>
        <p:spPr/>
      </p:sp>
    </p:spTree>
    <p:extLst>
      <p:ext uri="{BB962C8B-B14F-4D97-AF65-F5344CB8AC3E}">
        <p14:creationId xmlns:p14="http://schemas.microsoft.com/office/powerpoint/2010/main" val="2871037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243F-2152-4D41-AF0F-51756A3F4B4F}"/>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C9635FE0-FD3D-4937-998C-23239B129705}"/>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D48843CB-6296-44BF-935A-908504CCDAC5}"/>
              </a:ext>
            </a:extLst>
          </p:cNvPr>
          <p:cNvSpPr>
            <a:spLocks noGrp="1"/>
          </p:cNvSpPr>
          <p:nvPr>
            <p:ph type="body" sz="quarter" idx="17"/>
          </p:nvPr>
        </p:nvSpPr>
        <p:spPr/>
        <p:txBody>
          <a:bodyPr/>
          <a:lstStyle/>
          <a:p>
            <a:endParaRPr lang="en-AU"/>
          </a:p>
        </p:txBody>
      </p:sp>
      <p:sp>
        <p:nvSpPr>
          <p:cNvPr id="15" name="Text Placeholder 14">
            <a:extLst>
              <a:ext uri="{FF2B5EF4-FFF2-40B4-BE49-F238E27FC236}">
                <a16:creationId xmlns:a16="http://schemas.microsoft.com/office/drawing/2014/main" id="{C6C1631E-A938-4CC3-A31B-A21F0BF0E646}"/>
              </a:ext>
            </a:extLst>
          </p:cNvPr>
          <p:cNvSpPr>
            <a:spLocks noGrp="1"/>
          </p:cNvSpPr>
          <p:nvPr>
            <p:ph type="body" sz="quarter" idx="31"/>
          </p:nvPr>
        </p:nvSpPr>
        <p:spPr/>
        <p:txBody>
          <a:bodyPr/>
          <a:lstStyle/>
          <a:p>
            <a:endParaRPr lang="en-AU"/>
          </a:p>
        </p:txBody>
      </p:sp>
      <p:sp>
        <p:nvSpPr>
          <p:cNvPr id="5" name="Text Placeholder 4">
            <a:extLst>
              <a:ext uri="{FF2B5EF4-FFF2-40B4-BE49-F238E27FC236}">
                <a16:creationId xmlns:a16="http://schemas.microsoft.com/office/drawing/2014/main" id="{F3EC1EFB-5004-49BD-85E2-FC6F058865DD}"/>
              </a:ext>
            </a:extLst>
          </p:cNvPr>
          <p:cNvSpPr>
            <a:spLocks noGrp="1"/>
          </p:cNvSpPr>
          <p:nvPr>
            <p:ph type="body" sz="quarter" idx="18"/>
          </p:nvPr>
        </p:nvSpPr>
        <p:spPr/>
        <p:txBody>
          <a:bodyPr/>
          <a:lstStyle/>
          <a:p>
            <a:endParaRPr lang="en-AU"/>
          </a:p>
        </p:txBody>
      </p:sp>
      <p:sp>
        <p:nvSpPr>
          <p:cNvPr id="6" name="Text Placeholder 5">
            <a:extLst>
              <a:ext uri="{FF2B5EF4-FFF2-40B4-BE49-F238E27FC236}">
                <a16:creationId xmlns:a16="http://schemas.microsoft.com/office/drawing/2014/main" id="{B404BC21-4934-4A39-BB6E-9A48F8A90046}"/>
              </a:ext>
            </a:extLst>
          </p:cNvPr>
          <p:cNvSpPr>
            <a:spLocks noGrp="1"/>
          </p:cNvSpPr>
          <p:nvPr>
            <p:ph type="body" sz="quarter" idx="19"/>
          </p:nvPr>
        </p:nvSpPr>
        <p:spPr/>
        <p:txBody>
          <a:bodyPr/>
          <a:lstStyle/>
          <a:p>
            <a:endParaRPr lang="en-AU"/>
          </a:p>
        </p:txBody>
      </p:sp>
      <p:sp>
        <p:nvSpPr>
          <p:cNvPr id="7" name="Text Placeholder 6">
            <a:extLst>
              <a:ext uri="{FF2B5EF4-FFF2-40B4-BE49-F238E27FC236}">
                <a16:creationId xmlns:a16="http://schemas.microsoft.com/office/drawing/2014/main" id="{FD26F389-045B-47A1-83E6-BA09C884B16C}"/>
              </a:ext>
            </a:extLst>
          </p:cNvPr>
          <p:cNvSpPr>
            <a:spLocks noGrp="1"/>
          </p:cNvSpPr>
          <p:nvPr>
            <p:ph type="body" sz="quarter" idx="20"/>
          </p:nvPr>
        </p:nvSpPr>
        <p:spPr/>
        <p:txBody>
          <a:bodyPr/>
          <a:lstStyle/>
          <a:p>
            <a:endParaRPr lang="en-AU"/>
          </a:p>
        </p:txBody>
      </p:sp>
      <p:sp>
        <p:nvSpPr>
          <p:cNvPr id="8" name="Text Placeholder 7">
            <a:extLst>
              <a:ext uri="{FF2B5EF4-FFF2-40B4-BE49-F238E27FC236}">
                <a16:creationId xmlns:a16="http://schemas.microsoft.com/office/drawing/2014/main" id="{AF5DC3B1-AB99-453D-87F0-4C1DC3F996BA}"/>
              </a:ext>
            </a:extLst>
          </p:cNvPr>
          <p:cNvSpPr>
            <a:spLocks noGrp="1"/>
          </p:cNvSpPr>
          <p:nvPr>
            <p:ph type="body" sz="quarter" idx="22"/>
          </p:nvPr>
        </p:nvSpPr>
        <p:spPr/>
        <p:txBody>
          <a:bodyPr/>
          <a:lstStyle/>
          <a:p>
            <a:endParaRPr lang="en-AU"/>
          </a:p>
        </p:txBody>
      </p:sp>
      <p:sp>
        <p:nvSpPr>
          <p:cNvPr id="9" name="Text Placeholder 8">
            <a:extLst>
              <a:ext uri="{FF2B5EF4-FFF2-40B4-BE49-F238E27FC236}">
                <a16:creationId xmlns:a16="http://schemas.microsoft.com/office/drawing/2014/main" id="{63498BB9-2C89-411B-875C-70810E8F008C}"/>
              </a:ext>
            </a:extLst>
          </p:cNvPr>
          <p:cNvSpPr>
            <a:spLocks noGrp="1"/>
          </p:cNvSpPr>
          <p:nvPr>
            <p:ph type="body" sz="quarter" idx="23"/>
          </p:nvPr>
        </p:nvSpPr>
        <p:spPr/>
        <p:txBody>
          <a:bodyPr/>
          <a:lstStyle/>
          <a:p>
            <a:endParaRPr lang="en-AU"/>
          </a:p>
        </p:txBody>
      </p:sp>
      <p:sp>
        <p:nvSpPr>
          <p:cNvPr id="10" name="Text Placeholder 9">
            <a:extLst>
              <a:ext uri="{FF2B5EF4-FFF2-40B4-BE49-F238E27FC236}">
                <a16:creationId xmlns:a16="http://schemas.microsoft.com/office/drawing/2014/main" id="{FA54A1BF-C2E5-4875-8981-91EFA8A75CBD}"/>
              </a:ext>
            </a:extLst>
          </p:cNvPr>
          <p:cNvSpPr>
            <a:spLocks noGrp="1"/>
          </p:cNvSpPr>
          <p:nvPr>
            <p:ph type="body" sz="quarter" idx="24"/>
          </p:nvPr>
        </p:nvSpPr>
        <p:spPr/>
        <p:txBody>
          <a:bodyPr/>
          <a:lstStyle/>
          <a:p>
            <a:endParaRPr lang="en-AU"/>
          </a:p>
        </p:txBody>
      </p:sp>
      <p:sp>
        <p:nvSpPr>
          <p:cNvPr id="11" name="Text Placeholder 10">
            <a:extLst>
              <a:ext uri="{FF2B5EF4-FFF2-40B4-BE49-F238E27FC236}">
                <a16:creationId xmlns:a16="http://schemas.microsoft.com/office/drawing/2014/main" id="{D108CE8B-7805-4E58-B549-E2B2FA82D857}"/>
              </a:ext>
            </a:extLst>
          </p:cNvPr>
          <p:cNvSpPr>
            <a:spLocks noGrp="1"/>
          </p:cNvSpPr>
          <p:nvPr>
            <p:ph type="body" sz="quarter" idx="25"/>
          </p:nvPr>
        </p:nvSpPr>
        <p:spPr/>
        <p:txBody>
          <a:bodyPr/>
          <a:lstStyle/>
          <a:p>
            <a:endParaRPr lang="en-AU"/>
          </a:p>
        </p:txBody>
      </p:sp>
      <p:sp>
        <p:nvSpPr>
          <p:cNvPr id="12" name="Picture Placeholder 11">
            <a:extLst>
              <a:ext uri="{FF2B5EF4-FFF2-40B4-BE49-F238E27FC236}">
                <a16:creationId xmlns:a16="http://schemas.microsoft.com/office/drawing/2014/main" id="{6678C391-C97E-4DCC-8A44-233F195858B7}"/>
              </a:ext>
            </a:extLst>
          </p:cNvPr>
          <p:cNvSpPr>
            <a:spLocks noGrp="1"/>
          </p:cNvSpPr>
          <p:nvPr>
            <p:ph type="pic" sz="quarter" idx="26"/>
          </p:nvPr>
        </p:nvSpPr>
        <p:spPr/>
      </p:sp>
      <p:sp>
        <p:nvSpPr>
          <p:cNvPr id="13" name="Picture Placeholder 12">
            <a:extLst>
              <a:ext uri="{FF2B5EF4-FFF2-40B4-BE49-F238E27FC236}">
                <a16:creationId xmlns:a16="http://schemas.microsoft.com/office/drawing/2014/main" id="{FB6236C6-3D97-44B8-A1C7-E7E7D4CC254D}"/>
              </a:ext>
            </a:extLst>
          </p:cNvPr>
          <p:cNvSpPr>
            <a:spLocks noGrp="1"/>
          </p:cNvSpPr>
          <p:nvPr>
            <p:ph type="pic" sz="quarter" idx="28"/>
          </p:nvPr>
        </p:nvSpPr>
        <p:spPr/>
      </p:sp>
      <p:sp>
        <p:nvSpPr>
          <p:cNvPr id="14" name="Picture Placeholder 13">
            <a:extLst>
              <a:ext uri="{FF2B5EF4-FFF2-40B4-BE49-F238E27FC236}">
                <a16:creationId xmlns:a16="http://schemas.microsoft.com/office/drawing/2014/main" id="{AC786362-254E-4674-9CCC-EADF5C66A939}"/>
              </a:ext>
            </a:extLst>
          </p:cNvPr>
          <p:cNvSpPr>
            <a:spLocks noGrp="1"/>
          </p:cNvSpPr>
          <p:nvPr>
            <p:ph type="pic" sz="quarter" idx="30"/>
          </p:nvPr>
        </p:nvSpPr>
        <p:spPr/>
      </p:sp>
      <p:sp>
        <p:nvSpPr>
          <p:cNvPr id="16" name="Picture Placeholder 15">
            <a:extLst>
              <a:ext uri="{FF2B5EF4-FFF2-40B4-BE49-F238E27FC236}">
                <a16:creationId xmlns:a16="http://schemas.microsoft.com/office/drawing/2014/main" id="{19322B15-603C-480A-B706-8F214CCD1E9F}"/>
              </a:ext>
            </a:extLst>
          </p:cNvPr>
          <p:cNvSpPr>
            <a:spLocks noGrp="1"/>
          </p:cNvSpPr>
          <p:nvPr>
            <p:ph type="pic" sz="quarter" idx="32"/>
          </p:nvPr>
        </p:nvSpPr>
        <p:spPr/>
      </p:sp>
      <p:sp>
        <p:nvSpPr>
          <p:cNvPr id="17" name="Picture Placeholder 16">
            <a:extLst>
              <a:ext uri="{FF2B5EF4-FFF2-40B4-BE49-F238E27FC236}">
                <a16:creationId xmlns:a16="http://schemas.microsoft.com/office/drawing/2014/main" id="{2D78883A-B50B-4566-BB63-5BD3E9587491}"/>
              </a:ext>
            </a:extLst>
          </p:cNvPr>
          <p:cNvSpPr>
            <a:spLocks noGrp="1"/>
          </p:cNvSpPr>
          <p:nvPr>
            <p:ph type="pic" sz="quarter" idx="33"/>
          </p:nvPr>
        </p:nvSpPr>
        <p:spPr/>
      </p:sp>
    </p:spTree>
    <p:extLst>
      <p:ext uri="{BB962C8B-B14F-4D97-AF65-F5344CB8AC3E}">
        <p14:creationId xmlns:p14="http://schemas.microsoft.com/office/powerpoint/2010/main" val="3839809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6C9F3-A822-485F-A5B7-AA3CD1AA4782}"/>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B1035863-8BF7-4D90-A562-326E95073A27}"/>
              </a:ext>
            </a:extLst>
          </p:cNvPr>
          <p:cNvSpPr>
            <a:spLocks noGrp="1"/>
          </p:cNvSpPr>
          <p:nvPr>
            <p:ph type="body" sz="quarter" idx="20"/>
          </p:nvPr>
        </p:nvSpPr>
        <p:spPr/>
        <p:txBody>
          <a:bodyPr/>
          <a:lstStyle/>
          <a:p>
            <a:endParaRPr lang="en-AU"/>
          </a:p>
        </p:txBody>
      </p:sp>
      <p:sp>
        <p:nvSpPr>
          <p:cNvPr id="4" name="Text Placeholder 3">
            <a:extLst>
              <a:ext uri="{FF2B5EF4-FFF2-40B4-BE49-F238E27FC236}">
                <a16:creationId xmlns:a16="http://schemas.microsoft.com/office/drawing/2014/main" id="{6FEFC93F-51B4-4C07-97CB-E18AAFF58751}"/>
              </a:ext>
            </a:extLst>
          </p:cNvPr>
          <p:cNvSpPr>
            <a:spLocks noGrp="1"/>
          </p:cNvSpPr>
          <p:nvPr>
            <p:ph type="body" sz="quarter" idx="22"/>
          </p:nvPr>
        </p:nvSpPr>
        <p:spPr/>
        <p:txBody>
          <a:bodyPr/>
          <a:lstStyle/>
          <a:p>
            <a:endParaRPr lang="en-AU"/>
          </a:p>
        </p:txBody>
      </p:sp>
      <p:sp>
        <p:nvSpPr>
          <p:cNvPr id="5" name="Text Placeholder 4">
            <a:extLst>
              <a:ext uri="{FF2B5EF4-FFF2-40B4-BE49-F238E27FC236}">
                <a16:creationId xmlns:a16="http://schemas.microsoft.com/office/drawing/2014/main" id="{1255CEE3-0E27-43CA-9316-23FCE74D59C7}"/>
              </a:ext>
            </a:extLst>
          </p:cNvPr>
          <p:cNvSpPr>
            <a:spLocks noGrp="1"/>
          </p:cNvSpPr>
          <p:nvPr>
            <p:ph type="body" sz="quarter" idx="23"/>
          </p:nvPr>
        </p:nvSpPr>
        <p:spPr/>
        <p:txBody>
          <a:bodyPr/>
          <a:lstStyle/>
          <a:p>
            <a:endParaRPr lang="en-AU"/>
          </a:p>
        </p:txBody>
      </p:sp>
      <p:sp>
        <p:nvSpPr>
          <p:cNvPr id="6" name="Text Placeholder 5">
            <a:extLst>
              <a:ext uri="{FF2B5EF4-FFF2-40B4-BE49-F238E27FC236}">
                <a16:creationId xmlns:a16="http://schemas.microsoft.com/office/drawing/2014/main" id="{B249E3B4-C89D-4C06-8D7A-2B2D1BC80096}"/>
              </a:ext>
            </a:extLst>
          </p:cNvPr>
          <p:cNvSpPr>
            <a:spLocks noGrp="1"/>
          </p:cNvSpPr>
          <p:nvPr>
            <p:ph type="body" sz="quarter" idx="24"/>
          </p:nvPr>
        </p:nvSpPr>
        <p:spPr/>
        <p:txBody>
          <a:bodyPr/>
          <a:lstStyle/>
          <a:p>
            <a:endParaRPr lang="en-AU"/>
          </a:p>
        </p:txBody>
      </p:sp>
      <p:sp>
        <p:nvSpPr>
          <p:cNvPr id="7" name="Text Placeholder 6">
            <a:extLst>
              <a:ext uri="{FF2B5EF4-FFF2-40B4-BE49-F238E27FC236}">
                <a16:creationId xmlns:a16="http://schemas.microsoft.com/office/drawing/2014/main" id="{340AAEF7-5A66-43A7-B285-18DE50A2B0E9}"/>
              </a:ext>
            </a:extLst>
          </p:cNvPr>
          <p:cNvSpPr>
            <a:spLocks noGrp="1"/>
          </p:cNvSpPr>
          <p:nvPr>
            <p:ph type="body" sz="quarter" idx="25"/>
          </p:nvPr>
        </p:nvSpPr>
        <p:spPr/>
        <p:txBody>
          <a:bodyPr/>
          <a:lstStyle/>
          <a:p>
            <a:endParaRPr lang="en-AU"/>
          </a:p>
        </p:txBody>
      </p:sp>
      <p:sp>
        <p:nvSpPr>
          <p:cNvPr id="8" name="Picture Placeholder 7">
            <a:extLst>
              <a:ext uri="{FF2B5EF4-FFF2-40B4-BE49-F238E27FC236}">
                <a16:creationId xmlns:a16="http://schemas.microsoft.com/office/drawing/2014/main" id="{2546E290-88CD-4059-AC06-691B8360B7D5}"/>
              </a:ext>
            </a:extLst>
          </p:cNvPr>
          <p:cNvSpPr>
            <a:spLocks noGrp="1"/>
          </p:cNvSpPr>
          <p:nvPr>
            <p:ph type="pic" sz="quarter" idx="26"/>
          </p:nvPr>
        </p:nvSpPr>
        <p:spPr/>
      </p:sp>
      <p:sp>
        <p:nvSpPr>
          <p:cNvPr id="9" name="Picture Placeholder 8">
            <a:extLst>
              <a:ext uri="{FF2B5EF4-FFF2-40B4-BE49-F238E27FC236}">
                <a16:creationId xmlns:a16="http://schemas.microsoft.com/office/drawing/2014/main" id="{3A748FFE-9B5D-45D1-8B13-FA2E49EDC9FD}"/>
              </a:ext>
            </a:extLst>
          </p:cNvPr>
          <p:cNvSpPr>
            <a:spLocks noGrp="1"/>
          </p:cNvSpPr>
          <p:nvPr>
            <p:ph type="pic" sz="quarter" idx="28"/>
          </p:nvPr>
        </p:nvSpPr>
        <p:spPr/>
      </p:sp>
      <p:sp>
        <p:nvSpPr>
          <p:cNvPr id="10" name="Picture Placeholder 9">
            <a:extLst>
              <a:ext uri="{FF2B5EF4-FFF2-40B4-BE49-F238E27FC236}">
                <a16:creationId xmlns:a16="http://schemas.microsoft.com/office/drawing/2014/main" id="{251714BD-3C6B-4325-90C1-270604469196}"/>
              </a:ext>
            </a:extLst>
          </p:cNvPr>
          <p:cNvSpPr>
            <a:spLocks noGrp="1"/>
          </p:cNvSpPr>
          <p:nvPr>
            <p:ph type="pic" sz="quarter" idx="30"/>
          </p:nvPr>
        </p:nvSpPr>
        <p:spPr/>
      </p:sp>
      <p:sp>
        <p:nvSpPr>
          <p:cNvPr id="11" name="Text Placeholder 10">
            <a:extLst>
              <a:ext uri="{FF2B5EF4-FFF2-40B4-BE49-F238E27FC236}">
                <a16:creationId xmlns:a16="http://schemas.microsoft.com/office/drawing/2014/main" id="{A636599A-5301-42D3-9E28-4C51D9C2EEFF}"/>
              </a:ext>
            </a:extLst>
          </p:cNvPr>
          <p:cNvSpPr>
            <a:spLocks noGrp="1"/>
          </p:cNvSpPr>
          <p:nvPr>
            <p:ph type="body" sz="quarter" idx="31"/>
          </p:nvPr>
        </p:nvSpPr>
        <p:spPr/>
        <p:txBody>
          <a:bodyPr/>
          <a:lstStyle/>
          <a:p>
            <a:endParaRPr lang="en-AU"/>
          </a:p>
        </p:txBody>
      </p:sp>
      <p:sp>
        <p:nvSpPr>
          <p:cNvPr id="12" name="Picture Placeholder 11">
            <a:extLst>
              <a:ext uri="{FF2B5EF4-FFF2-40B4-BE49-F238E27FC236}">
                <a16:creationId xmlns:a16="http://schemas.microsoft.com/office/drawing/2014/main" id="{3A654D52-08E0-488A-8B22-088E7CA1E3F2}"/>
              </a:ext>
            </a:extLst>
          </p:cNvPr>
          <p:cNvSpPr>
            <a:spLocks noGrp="1"/>
          </p:cNvSpPr>
          <p:nvPr>
            <p:ph type="pic" sz="quarter" idx="33"/>
          </p:nvPr>
        </p:nvSpPr>
        <p:spPr/>
      </p:sp>
      <p:sp>
        <p:nvSpPr>
          <p:cNvPr id="13" name="Text Placeholder 12">
            <a:extLst>
              <a:ext uri="{FF2B5EF4-FFF2-40B4-BE49-F238E27FC236}">
                <a16:creationId xmlns:a16="http://schemas.microsoft.com/office/drawing/2014/main" id="{95E86776-1A4C-41F5-9187-63886FBD587E}"/>
              </a:ext>
            </a:extLst>
          </p:cNvPr>
          <p:cNvSpPr>
            <a:spLocks noGrp="1"/>
          </p:cNvSpPr>
          <p:nvPr>
            <p:ph type="body" sz="quarter" idx="16"/>
          </p:nvPr>
        </p:nvSpPr>
        <p:spPr/>
        <p:txBody>
          <a:bodyPr/>
          <a:lstStyle/>
          <a:p>
            <a:endParaRPr lang="en-AU"/>
          </a:p>
        </p:txBody>
      </p:sp>
      <p:sp>
        <p:nvSpPr>
          <p:cNvPr id="14" name="Text Placeholder 13">
            <a:extLst>
              <a:ext uri="{FF2B5EF4-FFF2-40B4-BE49-F238E27FC236}">
                <a16:creationId xmlns:a16="http://schemas.microsoft.com/office/drawing/2014/main" id="{3947FFB0-DFE4-4F5E-B378-0179625AD1F1}"/>
              </a:ext>
            </a:extLst>
          </p:cNvPr>
          <p:cNvSpPr>
            <a:spLocks noGrp="1"/>
          </p:cNvSpPr>
          <p:nvPr>
            <p:ph type="body" sz="quarter" idx="17"/>
          </p:nvPr>
        </p:nvSpPr>
        <p:spPr/>
        <p:txBody>
          <a:bodyPr/>
          <a:lstStyle/>
          <a:p>
            <a:endParaRPr lang="en-AU"/>
          </a:p>
        </p:txBody>
      </p:sp>
      <p:sp>
        <p:nvSpPr>
          <p:cNvPr id="15" name="Picture Placeholder 14">
            <a:extLst>
              <a:ext uri="{FF2B5EF4-FFF2-40B4-BE49-F238E27FC236}">
                <a16:creationId xmlns:a16="http://schemas.microsoft.com/office/drawing/2014/main" id="{C13995A7-6BD6-4D98-9B40-B03B5F2FC484}"/>
              </a:ext>
            </a:extLst>
          </p:cNvPr>
          <p:cNvSpPr>
            <a:spLocks noGrp="1"/>
          </p:cNvSpPr>
          <p:nvPr>
            <p:ph type="pic" sz="quarter" idx="34"/>
          </p:nvPr>
        </p:nvSpPr>
        <p:spPr/>
      </p:sp>
    </p:spTree>
    <p:extLst>
      <p:ext uri="{BB962C8B-B14F-4D97-AF65-F5344CB8AC3E}">
        <p14:creationId xmlns:p14="http://schemas.microsoft.com/office/powerpoint/2010/main" val="163949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4FD12-36CE-44DC-87F8-3E4FEEFECC58}"/>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99865A38-DC2E-46AE-AC02-23EE69328077}"/>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7EAA5801-0DC9-4BEE-B5B2-4D6507B0BE94}"/>
              </a:ext>
            </a:extLst>
          </p:cNvPr>
          <p:cNvSpPr>
            <a:spLocks noGrp="1"/>
          </p:cNvSpPr>
          <p:nvPr>
            <p:ph type="body" sz="quarter" idx="17"/>
          </p:nvPr>
        </p:nvSpPr>
        <p:spPr/>
        <p:txBody>
          <a:bodyPr/>
          <a:lstStyle/>
          <a:p>
            <a:endParaRPr lang="en-AU"/>
          </a:p>
        </p:txBody>
      </p:sp>
      <p:sp>
        <p:nvSpPr>
          <p:cNvPr id="5" name="Text Placeholder 4">
            <a:extLst>
              <a:ext uri="{FF2B5EF4-FFF2-40B4-BE49-F238E27FC236}">
                <a16:creationId xmlns:a16="http://schemas.microsoft.com/office/drawing/2014/main" id="{F9D6D97D-9B5F-462E-B9F6-F60D15437C44}"/>
              </a:ext>
            </a:extLst>
          </p:cNvPr>
          <p:cNvSpPr>
            <a:spLocks noGrp="1"/>
          </p:cNvSpPr>
          <p:nvPr>
            <p:ph type="body" sz="quarter" idx="20"/>
          </p:nvPr>
        </p:nvSpPr>
        <p:spPr/>
        <p:txBody>
          <a:bodyPr/>
          <a:lstStyle/>
          <a:p>
            <a:endParaRPr lang="en-AU"/>
          </a:p>
        </p:txBody>
      </p:sp>
      <p:sp>
        <p:nvSpPr>
          <p:cNvPr id="6" name="Text Placeholder 5">
            <a:extLst>
              <a:ext uri="{FF2B5EF4-FFF2-40B4-BE49-F238E27FC236}">
                <a16:creationId xmlns:a16="http://schemas.microsoft.com/office/drawing/2014/main" id="{CD1ED3CB-D7B8-4FD8-964F-D1F0C673BA89}"/>
              </a:ext>
            </a:extLst>
          </p:cNvPr>
          <p:cNvSpPr>
            <a:spLocks noGrp="1"/>
          </p:cNvSpPr>
          <p:nvPr>
            <p:ph type="body" sz="quarter" idx="22"/>
          </p:nvPr>
        </p:nvSpPr>
        <p:spPr/>
        <p:txBody>
          <a:bodyPr/>
          <a:lstStyle/>
          <a:p>
            <a:endParaRPr lang="en-AU"/>
          </a:p>
        </p:txBody>
      </p:sp>
      <p:sp>
        <p:nvSpPr>
          <p:cNvPr id="7" name="Text Placeholder 6">
            <a:extLst>
              <a:ext uri="{FF2B5EF4-FFF2-40B4-BE49-F238E27FC236}">
                <a16:creationId xmlns:a16="http://schemas.microsoft.com/office/drawing/2014/main" id="{D5722704-A5F8-4551-BE17-9E0F690C53E3}"/>
              </a:ext>
            </a:extLst>
          </p:cNvPr>
          <p:cNvSpPr>
            <a:spLocks noGrp="1"/>
          </p:cNvSpPr>
          <p:nvPr>
            <p:ph type="body" sz="quarter" idx="23"/>
          </p:nvPr>
        </p:nvSpPr>
        <p:spPr/>
        <p:txBody>
          <a:bodyPr/>
          <a:lstStyle/>
          <a:p>
            <a:endParaRPr lang="en-AU"/>
          </a:p>
        </p:txBody>
      </p:sp>
      <p:sp>
        <p:nvSpPr>
          <p:cNvPr id="8" name="Text Placeholder 7">
            <a:extLst>
              <a:ext uri="{FF2B5EF4-FFF2-40B4-BE49-F238E27FC236}">
                <a16:creationId xmlns:a16="http://schemas.microsoft.com/office/drawing/2014/main" id="{FB4A7E1D-2178-4BF6-85E2-3D75119021E9}"/>
              </a:ext>
            </a:extLst>
          </p:cNvPr>
          <p:cNvSpPr>
            <a:spLocks noGrp="1"/>
          </p:cNvSpPr>
          <p:nvPr>
            <p:ph type="body" sz="quarter" idx="24"/>
          </p:nvPr>
        </p:nvSpPr>
        <p:spPr/>
        <p:txBody>
          <a:bodyPr/>
          <a:lstStyle/>
          <a:p>
            <a:endParaRPr lang="en-AU"/>
          </a:p>
        </p:txBody>
      </p:sp>
      <p:sp>
        <p:nvSpPr>
          <p:cNvPr id="9" name="Text Placeholder 8">
            <a:extLst>
              <a:ext uri="{FF2B5EF4-FFF2-40B4-BE49-F238E27FC236}">
                <a16:creationId xmlns:a16="http://schemas.microsoft.com/office/drawing/2014/main" id="{371366D8-45F6-4D41-8308-D047675FF701}"/>
              </a:ext>
            </a:extLst>
          </p:cNvPr>
          <p:cNvSpPr>
            <a:spLocks noGrp="1"/>
          </p:cNvSpPr>
          <p:nvPr>
            <p:ph type="body" sz="quarter" idx="25"/>
          </p:nvPr>
        </p:nvSpPr>
        <p:spPr/>
        <p:txBody>
          <a:bodyPr/>
          <a:lstStyle/>
          <a:p>
            <a:endParaRPr lang="en-AU"/>
          </a:p>
        </p:txBody>
      </p:sp>
      <p:sp>
        <p:nvSpPr>
          <p:cNvPr id="10" name="Picture Placeholder 9">
            <a:extLst>
              <a:ext uri="{FF2B5EF4-FFF2-40B4-BE49-F238E27FC236}">
                <a16:creationId xmlns:a16="http://schemas.microsoft.com/office/drawing/2014/main" id="{EC56C674-7905-4687-9E9C-2DAC1EEACF46}"/>
              </a:ext>
            </a:extLst>
          </p:cNvPr>
          <p:cNvSpPr>
            <a:spLocks noGrp="1"/>
          </p:cNvSpPr>
          <p:nvPr>
            <p:ph type="pic" sz="quarter" idx="26"/>
          </p:nvPr>
        </p:nvSpPr>
        <p:spPr/>
      </p:sp>
      <p:sp>
        <p:nvSpPr>
          <p:cNvPr id="11" name="Picture Placeholder 10">
            <a:extLst>
              <a:ext uri="{FF2B5EF4-FFF2-40B4-BE49-F238E27FC236}">
                <a16:creationId xmlns:a16="http://schemas.microsoft.com/office/drawing/2014/main" id="{5F35E63C-6ACE-4514-A2A3-E9A702BBF5DF}"/>
              </a:ext>
            </a:extLst>
          </p:cNvPr>
          <p:cNvSpPr>
            <a:spLocks noGrp="1"/>
          </p:cNvSpPr>
          <p:nvPr>
            <p:ph type="pic" sz="quarter" idx="28"/>
          </p:nvPr>
        </p:nvSpPr>
        <p:spPr/>
      </p:sp>
      <p:sp>
        <p:nvSpPr>
          <p:cNvPr id="12" name="Picture Placeholder 11">
            <a:extLst>
              <a:ext uri="{FF2B5EF4-FFF2-40B4-BE49-F238E27FC236}">
                <a16:creationId xmlns:a16="http://schemas.microsoft.com/office/drawing/2014/main" id="{515A4744-05D2-4A07-BDBD-2DF6CF34F0A1}"/>
              </a:ext>
            </a:extLst>
          </p:cNvPr>
          <p:cNvSpPr>
            <a:spLocks noGrp="1"/>
          </p:cNvSpPr>
          <p:nvPr>
            <p:ph type="pic" sz="quarter" idx="30"/>
          </p:nvPr>
        </p:nvSpPr>
        <p:spPr/>
      </p:sp>
      <p:sp>
        <p:nvSpPr>
          <p:cNvPr id="13" name="Text Placeholder 12">
            <a:extLst>
              <a:ext uri="{FF2B5EF4-FFF2-40B4-BE49-F238E27FC236}">
                <a16:creationId xmlns:a16="http://schemas.microsoft.com/office/drawing/2014/main" id="{49D71235-5C89-4F6C-BD7F-5A576D9BEBCF}"/>
              </a:ext>
            </a:extLst>
          </p:cNvPr>
          <p:cNvSpPr>
            <a:spLocks noGrp="1"/>
          </p:cNvSpPr>
          <p:nvPr>
            <p:ph type="body" sz="quarter" idx="31"/>
          </p:nvPr>
        </p:nvSpPr>
        <p:spPr/>
        <p:txBody>
          <a:bodyPr/>
          <a:lstStyle/>
          <a:p>
            <a:endParaRPr lang="en-AU"/>
          </a:p>
        </p:txBody>
      </p:sp>
      <p:sp>
        <p:nvSpPr>
          <p:cNvPr id="14" name="Picture Placeholder 13">
            <a:extLst>
              <a:ext uri="{FF2B5EF4-FFF2-40B4-BE49-F238E27FC236}">
                <a16:creationId xmlns:a16="http://schemas.microsoft.com/office/drawing/2014/main" id="{3AA3769B-C0D7-4E04-A517-DF016F0B13B6}"/>
              </a:ext>
            </a:extLst>
          </p:cNvPr>
          <p:cNvSpPr>
            <a:spLocks noGrp="1"/>
          </p:cNvSpPr>
          <p:nvPr>
            <p:ph type="pic" sz="quarter" idx="33"/>
          </p:nvPr>
        </p:nvSpPr>
        <p:spPr/>
      </p:sp>
      <p:sp>
        <p:nvSpPr>
          <p:cNvPr id="15" name="Picture Placeholder 14">
            <a:extLst>
              <a:ext uri="{FF2B5EF4-FFF2-40B4-BE49-F238E27FC236}">
                <a16:creationId xmlns:a16="http://schemas.microsoft.com/office/drawing/2014/main" id="{B656573D-BC02-4F5C-9E45-F65E57A03DD3}"/>
              </a:ext>
            </a:extLst>
          </p:cNvPr>
          <p:cNvSpPr>
            <a:spLocks noGrp="1"/>
          </p:cNvSpPr>
          <p:nvPr>
            <p:ph type="pic" sz="quarter" idx="34"/>
          </p:nvPr>
        </p:nvSpPr>
        <p:spPr/>
      </p:sp>
    </p:spTree>
    <p:extLst>
      <p:ext uri="{BB962C8B-B14F-4D97-AF65-F5344CB8AC3E}">
        <p14:creationId xmlns:p14="http://schemas.microsoft.com/office/powerpoint/2010/main" val="961449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81353-B085-4358-9F0D-41D9750C7BF6}"/>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C7ADA882-06C2-45B0-BB27-E81D0D4BAB85}"/>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CF75A8B3-3FC1-4780-AF5C-489E5BEA131E}"/>
              </a:ext>
            </a:extLst>
          </p:cNvPr>
          <p:cNvSpPr>
            <a:spLocks noGrp="1"/>
          </p:cNvSpPr>
          <p:nvPr>
            <p:ph type="body" sz="quarter" idx="17"/>
          </p:nvPr>
        </p:nvSpPr>
        <p:spPr/>
        <p:txBody>
          <a:bodyPr/>
          <a:lstStyle/>
          <a:p>
            <a:endParaRPr lang="en-AU"/>
          </a:p>
        </p:txBody>
      </p:sp>
      <p:sp>
        <p:nvSpPr>
          <p:cNvPr id="5" name="Text Placeholder 4">
            <a:extLst>
              <a:ext uri="{FF2B5EF4-FFF2-40B4-BE49-F238E27FC236}">
                <a16:creationId xmlns:a16="http://schemas.microsoft.com/office/drawing/2014/main" id="{A2E50693-6FD7-421E-B180-BC126CCB8966}"/>
              </a:ext>
            </a:extLst>
          </p:cNvPr>
          <p:cNvSpPr>
            <a:spLocks noGrp="1"/>
          </p:cNvSpPr>
          <p:nvPr>
            <p:ph type="body" sz="quarter" idx="20"/>
          </p:nvPr>
        </p:nvSpPr>
        <p:spPr/>
        <p:txBody>
          <a:bodyPr/>
          <a:lstStyle/>
          <a:p>
            <a:endParaRPr lang="en-AU"/>
          </a:p>
        </p:txBody>
      </p:sp>
      <p:sp>
        <p:nvSpPr>
          <p:cNvPr id="6" name="Text Placeholder 5">
            <a:extLst>
              <a:ext uri="{FF2B5EF4-FFF2-40B4-BE49-F238E27FC236}">
                <a16:creationId xmlns:a16="http://schemas.microsoft.com/office/drawing/2014/main" id="{6F2C56EC-D8E2-4E96-AF63-7997467DA39B}"/>
              </a:ext>
            </a:extLst>
          </p:cNvPr>
          <p:cNvSpPr>
            <a:spLocks noGrp="1"/>
          </p:cNvSpPr>
          <p:nvPr>
            <p:ph type="body" sz="quarter" idx="22"/>
          </p:nvPr>
        </p:nvSpPr>
        <p:spPr/>
        <p:txBody>
          <a:bodyPr/>
          <a:lstStyle/>
          <a:p>
            <a:endParaRPr lang="en-AU"/>
          </a:p>
        </p:txBody>
      </p:sp>
      <p:sp>
        <p:nvSpPr>
          <p:cNvPr id="7" name="Text Placeholder 6">
            <a:extLst>
              <a:ext uri="{FF2B5EF4-FFF2-40B4-BE49-F238E27FC236}">
                <a16:creationId xmlns:a16="http://schemas.microsoft.com/office/drawing/2014/main" id="{4D8E14CF-0F7E-4F39-A59E-FF1D971E72C7}"/>
              </a:ext>
            </a:extLst>
          </p:cNvPr>
          <p:cNvSpPr>
            <a:spLocks noGrp="1"/>
          </p:cNvSpPr>
          <p:nvPr>
            <p:ph type="body" sz="quarter" idx="23"/>
          </p:nvPr>
        </p:nvSpPr>
        <p:spPr/>
        <p:txBody>
          <a:bodyPr/>
          <a:lstStyle/>
          <a:p>
            <a:endParaRPr lang="en-AU"/>
          </a:p>
        </p:txBody>
      </p:sp>
      <p:sp>
        <p:nvSpPr>
          <p:cNvPr id="8" name="Text Placeholder 7">
            <a:extLst>
              <a:ext uri="{FF2B5EF4-FFF2-40B4-BE49-F238E27FC236}">
                <a16:creationId xmlns:a16="http://schemas.microsoft.com/office/drawing/2014/main" id="{6A0E0DD1-5AF0-4B7C-9922-2262AE1AF9FD}"/>
              </a:ext>
            </a:extLst>
          </p:cNvPr>
          <p:cNvSpPr>
            <a:spLocks noGrp="1"/>
          </p:cNvSpPr>
          <p:nvPr>
            <p:ph type="body" sz="quarter" idx="24"/>
          </p:nvPr>
        </p:nvSpPr>
        <p:spPr/>
        <p:txBody>
          <a:bodyPr/>
          <a:lstStyle/>
          <a:p>
            <a:endParaRPr lang="en-AU"/>
          </a:p>
        </p:txBody>
      </p:sp>
      <p:sp>
        <p:nvSpPr>
          <p:cNvPr id="9" name="Text Placeholder 8">
            <a:extLst>
              <a:ext uri="{FF2B5EF4-FFF2-40B4-BE49-F238E27FC236}">
                <a16:creationId xmlns:a16="http://schemas.microsoft.com/office/drawing/2014/main" id="{1EA0A83C-ACAE-4E1A-B401-24F01EAD72B2}"/>
              </a:ext>
            </a:extLst>
          </p:cNvPr>
          <p:cNvSpPr>
            <a:spLocks noGrp="1"/>
          </p:cNvSpPr>
          <p:nvPr>
            <p:ph type="body" sz="quarter" idx="25"/>
          </p:nvPr>
        </p:nvSpPr>
        <p:spPr/>
        <p:txBody>
          <a:bodyPr/>
          <a:lstStyle/>
          <a:p>
            <a:endParaRPr lang="en-AU"/>
          </a:p>
        </p:txBody>
      </p:sp>
      <p:sp>
        <p:nvSpPr>
          <p:cNvPr id="10" name="Picture Placeholder 9">
            <a:extLst>
              <a:ext uri="{FF2B5EF4-FFF2-40B4-BE49-F238E27FC236}">
                <a16:creationId xmlns:a16="http://schemas.microsoft.com/office/drawing/2014/main" id="{793526F1-D6EF-4C61-9CD6-37C03230D010}"/>
              </a:ext>
            </a:extLst>
          </p:cNvPr>
          <p:cNvSpPr>
            <a:spLocks noGrp="1"/>
          </p:cNvSpPr>
          <p:nvPr>
            <p:ph type="pic" sz="quarter" idx="26"/>
          </p:nvPr>
        </p:nvSpPr>
        <p:spPr/>
      </p:sp>
      <p:sp>
        <p:nvSpPr>
          <p:cNvPr id="11" name="Picture Placeholder 10">
            <a:extLst>
              <a:ext uri="{FF2B5EF4-FFF2-40B4-BE49-F238E27FC236}">
                <a16:creationId xmlns:a16="http://schemas.microsoft.com/office/drawing/2014/main" id="{7913BAE0-73B6-4AD2-A63E-0A3222342485}"/>
              </a:ext>
            </a:extLst>
          </p:cNvPr>
          <p:cNvSpPr>
            <a:spLocks noGrp="1"/>
          </p:cNvSpPr>
          <p:nvPr>
            <p:ph type="pic" sz="quarter" idx="28"/>
          </p:nvPr>
        </p:nvSpPr>
        <p:spPr/>
      </p:sp>
      <p:sp>
        <p:nvSpPr>
          <p:cNvPr id="12" name="Picture Placeholder 11">
            <a:extLst>
              <a:ext uri="{FF2B5EF4-FFF2-40B4-BE49-F238E27FC236}">
                <a16:creationId xmlns:a16="http://schemas.microsoft.com/office/drawing/2014/main" id="{C6536B0A-24FC-4279-9420-943168C518BD}"/>
              </a:ext>
            </a:extLst>
          </p:cNvPr>
          <p:cNvSpPr>
            <a:spLocks noGrp="1"/>
          </p:cNvSpPr>
          <p:nvPr>
            <p:ph type="pic" sz="quarter" idx="30"/>
          </p:nvPr>
        </p:nvSpPr>
        <p:spPr/>
      </p:sp>
      <p:sp>
        <p:nvSpPr>
          <p:cNvPr id="13" name="Text Placeholder 12">
            <a:extLst>
              <a:ext uri="{FF2B5EF4-FFF2-40B4-BE49-F238E27FC236}">
                <a16:creationId xmlns:a16="http://schemas.microsoft.com/office/drawing/2014/main" id="{34371B2B-3775-4021-A6A2-387AB9E27D46}"/>
              </a:ext>
            </a:extLst>
          </p:cNvPr>
          <p:cNvSpPr>
            <a:spLocks noGrp="1"/>
          </p:cNvSpPr>
          <p:nvPr>
            <p:ph type="body" sz="quarter" idx="31"/>
          </p:nvPr>
        </p:nvSpPr>
        <p:spPr/>
        <p:txBody>
          <a:bodyPr/>
          <a:lstStyle/>
          <a:p>
            <a:endParaRPr lang="en-AU"/>
          </a:p>
        </p:txBody>
      </p:sp>
      <p:sp>
        <p:nvSpPr>
          <p:cNvPr id="14" name="Picture Placeholder 13">
            <a:extLst>
              <a:ext uri="{FF2B5EF4-FFF2-40B4-BE49-F238E27FC236}">
                <a16:creationId xmlns:a16="http://schemas.microsoft.com/office/drawing/2014/main" id="{70ED3C04-E612-4D34-AA1F-4878DE063C06}"/>
              </a:ext>
            </a:extLst>
          </p:cNvPr>
          <p:cNvSpPr>
            <a:spLocks noGrp="1"/>
          </p:cNvSpPr>
          <p:nvPr>
            <p:ph type="pic" sz="quarter" idx="33"/>
          </p:nvPr>
        </p:nvSpPr>
        <p:spPr/>
      </p:sp>
      <p:sp>
        <p:nvSpPr>
          <p:cNvPr id="15" name="Picture Placeholder 14">
            <a:extLst>
              <a:ext uri="{FF2B5EF4-FFF2-40B4-BE49-F238E27FC236}">
                <a16:creationId xmlns:a16="http://schemas.microsoft.com/office/drawing/2014/main" id="{82BE97BA-F99E-4CEA-A2DB-17134FCF1163}"/>
              </a:ext>
            </a:extLst>
          </p:cNvPr>
          <p:cNvSpPr>
            <a:spLocks noGrp="1"/>
          </p:cNvSpPr>
          <p:nvPr>
            <p:ph type="pic" sz="quarter" idx="34"/>
          </p:nvPr>
        </p:nvSpPr>
        <p:spPr/>
      </p:sp>
    </p:spTree>
    <p:extLst>
      <p:ext uri="{BB962C8B-B14F-4D97-AF65-F5344CB8AC3E}">
        <p14:creationId xmlns:p14="http://schemas.microsoft.com/office/powerpoint/2010/main" val="1783107284"/>
      </p:ext>
    </p:extLst>
  </p:cSld>
  <p:clrMapOvr>
    <a:masterClrMapping/>
  </p:clrMapOvr>
</p:sld>
</file>

<file path=ppt/theme/theme1.xml><?xml version="1.0" encoding="utf-8"?>
<a:theme xmlns:a="http://schemas.openxmlformats.org/drawingml/2006/main" name="University of Melbourne">
  <a:themeElements>
    <a:clrScheme name="University of Melbourne">
      <a:dk1>
        <a:sysClr val="windowText" lastClr="000000"/>
      </a:dk1>
      <a:lt1>
        <a:sysClr val="window" lastClr="FFFFFF"/>
      </a:lt1>
      <a:dk2>
        <a:srgbClr val="094183"/>
      </a:dk2>
      <a:lt2>
        <a:srgbClr val="FFFFFF"/>
      </a:lt2>
      <a:accent1>
        <a:srgbClr val="094183"/>
      </a:accent1>
      <a:accent2>
        <a:srgbClr val="4597AD"/>
      </a:accent2>
      <a:accent3>
        <a:srgbClr val="6DAF7F"/>
      </a:accent3>
      <a:accent4>
        <a:srgbClr val="5D7FBE"/>
      </a:accent4>
      <a:accent5>
        <a:srgbClr val="DDAD6A"/>
      </a:accent5>
      <a:accent6>
        <a:srgbClr val="D1694C"/>
      </a:accent6>
      <a:hlink>
        <a:srgbClr val="000000"/>
      </a:hlink>
      <a:folHlink>
        <a:srgbClr val="000000"/>
      </a:folHlink>
    </a:clrScheme>
    <a:fontScheme name="University of Melbourne">
      <a:majorFont>
        <a:latin typeface="Georgi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oM PowerPoint Poster template-Portrait A0" id="{B149DADC-82AD-4692-A55E-93155454C87C}" vid="{508E76A9-FE9D-4217-A655-2A31A795FA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4110</TotalTime>
  <Words>0</Words>
  <Application>Microsoft Office PowerPoint</Application>
  <PresentationFormat>Custom</PresentationFormat>
  <Paragraphs>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Georgia</vt:lpstr>
      <vt:lpstr>University of Melbourne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Timplates 1</dc:creator>
  <cp:lastModifiedBy>Timplates 1</cp:lastModifiedBy>
  <cp:revision>125</cp:revision>
  <dcterms:created xsi:type="dcterms:W3CDTF">2017-10-05T06:39:00Z</dcterms:created>
  <dcterms:modified xsi:type="dcterms:W3CDTF">2018-01-22T22:41:51Z</dcterms:modified>
</cp:coreProperties>
</file>