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handoutMasterIdLst>
    <p:handoutMasterId r:id="rId48"/>
  </p:handoutMasterIdLst>
  <p:sldIdLst>
    <p:sldId id="370" r:id="rId5"/>
    <p:sldId id="381" r:id="rId6"/>
    <p:sldId id="258" r:id="rId7"/>
    <p:sldId id="373" r:id="rId8"/>
    <p:sldId id="375" r:id="rId9"/>
    <p:sldId id="374" r:id="rId10"/>
    <p:sldId id="335" r:id="rId11"/>
    <p:sldId id="378" r:id="rId12"/>
    <p:sldId id="1385" r:id="rId13"/>
    <p:sldId id="379" r:id="rId14"/>
    <p:sldId id="1508" r:id="rId15"/>
    <p:sldId id="1509" r:id="rId16"/>
    <p:sldId id="1510" r:id="rId17"/>
    <p:sldId id="1507" r:id="rId18"/>
    <p:sldId id="1498" r:id="rId19"/>
    <p:sldId id="1511" r:id="rId20"/>
    <p:sldId id="1512" r:id="rId21"/>
    <p:sldId id="1499" r:id="rId22"/>
    <p:sldId id="1500" r:id="rId23"/>
    <p:sldId id="1502" r:id="rId24"/>
    <p:sldId id="1503" r:id="rId25"/>
    <p:sldId id="1518" r:id="rId26"/>
    <p:sldId id="1519" r:id="rId27"/>
    <p:sldId id="1520" r:id="rId28"/>
    <p:sldId id="1521" r:id="rId29"/>
    <p:sldId id="1522" r:id="rId30"/>
    <p:sldId id="1513" r:id="rId31"/>
    <p:sldId id="1528" r:id="rId32"/>
    <p:sldId id="1514" r:id="rId33"/>
    <p:sldId id="1517" r:id="rId34"/>
    <p:sldId id="1515" r:id="rId35"/>
    <p:sldId id="1516" r:id="rId36"/>
    <p:sldId id="305" r:id="rId37"/>
    <p:sldId id="1533" r:id="rId38"/>
    <p:sldId id="1534" r:id="rId39"/>
    <p:sldId id="1527" r:id="rId40"/>
    <p:sldId id="1532" r:id="rId41"/>
    <p:sldId id="1524" r:id="rId42"/>
    <p:sldId id="1525" r:id="rId43"/>
    <p:sldId id="1495" r:id="rId44"/>
    <p:sldId id="388" r:id="rId45"/>
    <p:sldId id="1384" r:id="rId46"/>
  </p:sldIdLst>
  <p:sldSz cx="12192000" cy="6858000"/>
  <p:notesSz cx="6858000" cy="9144000"/>
  <p:defaultText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Instructions" id="{D97762E0-F512-4654-A68D-122F12046569}">
          <p14:sldIdLst/>
        </p14:section>
        <p14:section name="Right Click for Option" id="{4FDA67CD-A15C-4C29-8948-D1BF91269A83}">
          <p14:sldIdLst>
            <p14:sldId id="370"/>
            <p14:sldId id="381"/>
            <p14:sldId id="258"/>
            <p14:sldId id="373"/>
            <p14:sldId id="375"/>
            <p14:sldId id="374"/>
            <p14:sldId id="335"/>
            <p14:sldId id="378"/>
            <p14:sldId id="1385"/>
            <p14:sldId id="379"/>
            <p14:sldId id="1508"/>
            <p14:sldId id="1509"/>
            <p14:sldId id="1510"/>
            <p14:sldId id="1507"/>
            <p14:sldId id="1498"/>
            <p14:sldId id="1511"/>
            <p14:sldId id="1512"/>
            <p14:sldId id="1499"/>
            <p14:sldId id="1500"/>
            <p14:sldId id="1502"/>
            <p14:sldId id="1503"/>
            <p14:sldId id="1518"/>
            <p14:sldId id="1519"/>
            <p14:sldId id="1520"/>
            <p14:sldId id="1521"/>
            <p14:sldId id="1522"/>
            <p14:sldId id="1513"/>
            <p14:sldId id="1528"/>
            <p14:sldId id="1514"/>
            <p14:sldId id="1517"/>
            <p14:sldId id="1515"/>
            <p14:sldId id="1516"/>
            <p14:sldId id="305"/>
            <p14:sldId id="1533"/>
            <p14:sldId id="1534"/>
            <p14:sldId id="1527"/>
            <p14:sldId id="1532"/>
            <p14:sldId id="1524"/>
            <p14:sldId id="1525"/>
            <p14:sldId id="1495"/>
            <p14:sldId id="388"/>
            <p14:sldId id="1384"/>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ay" initials="" lastIdx="0" clrIdx="0"/>
  <p:cmAuthor id="1" name="Shay"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B8D8"/>
    <a:srgbClr val="EB7BBE"/>
    <a:srgbClr val="FFD629"/>
    <a:srgbClr val="EBEBEB"/>
    <a:srgbClr val="4F4C37"/>
    <a:srgbClr val="1E497D"/>
    <a:srgbClr val="8F999E"/>
    <a:srgbClr val="FFFFFF"/>
    <a:srgbClr val="0000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499CA6-0248-4080-BA59-BAC4D4E9036E}" v="511" dt="2025-09-18T02:51:09.401"/>
  </p1510:revLst>
</p1510:revInfo>
</file>

<file path=ppt/tableStyles.xml><?xml version="1.0" encoding="utf-8"?>
<a:tblStyleLst xmlns:a="http://schemas.openxmlformats.org/drawingml/2006/main" def="{A186E7CC-E9CA-4A81-9595-9A8B10420DC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85" d="100"/>
          <a:sy n="185" d="100"/>
        </p:scale>
        <p:origin x="1566" y="-900"/>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7200"/>
          </a:xfrm>
          <a:prstGeom prst="rect">
            <a:avLst/>
          </a:prstGeom>
        </p:spPr>
        <p:txBody>
          <a:bodyPr vert="horz" lIns="72000" tIns="72000" rIns="72000" bIns="72000" rtlCol="0" anchor="t" anchorCtr="0"/>
          <a:lstStyle/>
          <a:p>
            <a:endParaRPr lang="en-AU" sz="1000">
              <a:cs typeface="Arial"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72000" tIns="72000" rIns="72000" bIns="72000" rtlCol="0"/>
          <a:lstStyle>
            <a:lvl1pPr algn="r">
              <a:defRPr sz="1200"/>
            </a:lvl1pPr>
          </a:lstStyle>
          <a:p>
            <a:fld id="{4E50C307-5AD1-4F8C-91A0-1FC7219EFB34}" type="datetimeFigureOut">
              <a:rPr lang="en-AU" sz="1000" smtClean="0">
                <a:cs typeface="Arial" pitchFamily="34" charset="0"/>
              </a:rPr>
              <a:t>18/09/2025</a:t>
            </a:fld>
            <a:endParaRPr lang="en-AU" sz="1000">
              <a:cs typeface="Arial"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72000" tIns="72000" rIns="72000" bIns="72000" rtlCol="0" anchor="b"/>
          <a:lstStyle>
            <a:lvl1pPr algn="l">
              <a:defRPr sz="1200"/>
            </a:lvl1pPr>
          </a:lstStyle>
          <a:p>
            <a:endParaRPr lang="en-AU" sz="1000">
              <a:cs typeface="Arial" pitchFamily="34" charset="0"/>
            </a:endParaRPr>
          </a:p>
        </p:txBody>
      </p:sp>
      <p:sp>
        <p:nvSpPr>
          <p:cNvPr id="5" name="Slide Number Placeholder 4"/>
          <p:cNvSpPr>
            <a:spLocks noGrp="1"/>
          </p:cNvSpPr>
          <p:nvPr>
            <p:ph type="sldNum" sz="quarter" idx="3"/>
          </p:nvPr>
        </p:nvSpPr>
        <p:spPr>
          <a:xfrm>
            <a:off x="5769261" y="8685213"/>
            <a:ext cx="1087153" cy="457200"/>
          </a:xfrm>
          <a:prstGeom prst="rect">
            <a:avLst/>
          </a:prstGeom>
        </p:spPr>
        <p:txBody>
          <a:bodyPr vert="horz" lIns="0" tIns="36000" rIns="91440" bIns="36000" rtlCol="0" anchor="b"/>
          <a:lstStyle>
            <a:lvl1pPr algn="r">
              <a:defRPr sz="1200"/>
            </a:lvl1pPr>
          </a:lstStyle>
          <a:p>
            <a:fld id="{AF84CFB5-B6E9-4915-957C-05CFA717E28F}" type="slidenum">
              <a:rPr lang="en-AU" sz="1000" smtClean="0">
                <a:cs typeface="Arial" pitchFamily="34" charset="0"/>
              </a:rPr>
              <a:t>‹#›</a:t>
            </a:fld>
            <a:endParaRPr lang="en-AU" sz="1000">
              <a:cs typeface="Arial" pitchFamily="34" charset="0"/>
            </a:endParaRPr>
          </a:p>
        </p:txBody>
      </p:sp>
    </p:spTree>
    <p:extLst>
      <p:ext uri="{BB962C8B-B14F-4D97-AF65-F5344CB8AC3E}">
        <p14:creationId xmlns:p14="http://schemas.microsoft.com/office/powerpoint/2010/main" val="2668290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6200" y="76200"/>
            <a:ext cx="5017985" cy="381000"/>
          </a:xfrm>
          <a:prstGeom prst="rect">
            <a:avLst/>
          </a:prstGeom>
        </p:spPr>
        <p:txBody>
          <a:bodyPr vert="horz" lIns="0" tIns="0" rIns="0" bIns="0" rtlCol="0"/>
          <a:lstStyle>
            <a:lvl1pPr algn="l">
              <a:defRPr sz="1200">
                <a:latin typeface="+mn-lt"/>
              </a:defRPr>
            </a:lvl1pPr>
          </a:lstStyle>
          <a:p>
            <a:endParaRPr lang="en-AU"/>
          </a:p>
        </p:txBody>
      </p:sp>
      <p:sp>
        <p:nvSpPr>
          <p:cNvPr id="3" name="Date Placeholder 2"/>
          <p:cNvSpPr>
            <a:spLocks noGrp="1"/>
          </p:cNvSpPr>
          <p:nvPr>
            <p:ph type="dt" idx="1"/>
          </p:nvPr>
        </p:nvSpPr>
        <p:spPr>
          <a:xfrm>
            <a:off x="5398770" y="64770"/>
            <a:ext cx="1417320" cy="381000"/>
          </a:xfrm>
          <a:prstGeom prst="rect">
            <a:avLst/>
          </a:prstGeom>
        </p:spPr>
        <p:txBody>
          <a:bodyPr vert="horz" lIns="0" tIns="0" rIns="0" bIns="0" rtlCol="0"/>
          <a:lstStyle>
            <a:lvl1pPr algn="r">
              <a:defRPr sz="1200">
                <a:latin typeface="+mn-lt"/>
              </a:defRPr>
            </a:lvl1pPr>
          </a:lstStyle>
          <a:p>
            <a:fld id="{9BB1C32A-CF46-409D-8B8D-587A7E3A4DCC}" type="datetimeFigureOut">
              <a:rPr lang="en-AU" smtClean="0"/>
              <a:pPr/>
              <a:t>17/09/2025</a:t>
            </a:fld>
            <a:endParaRPr lang="en-AU"/>
          </a:p>
        </p:txBody>
      </p:sp>
      <p:sp>
        <p:nvSpPr>
          <p:cNvPr id="4" name="Slide Image Placeholder 3"/>
          <p:cNvSpPr>
            <a:spLocks noGrp="1" noRot="1" noChangeAspect="1"/>
          </p:cNvSpPr>
          <p:nvPr>
            <p:ph type="sldImg" idx="2"/>
          </p:nvPr>
        </p:nvSpPr>
        <p:spPr>
          <a:xfrm>
            <a:off x="-246063" y="542925"/>
            <a:ext cx="7342188" cy="4130675"/>
          </a:xfrm>
          <a:prstGeom prst="rect">
            <a:avLst/>
          </a:prstGeom>
          <a:noFill/>
          <a:ln w="3175">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2264" y="4977044"/>
            <a:ext cx="5505891" cy="3481155"/>
          </a:xfrm>
          <a:prstGeom prst="rect">
            <a:avLst/>
          </a:prstGeom>
        </p:spPr>
        <p:txBody>
          <a:bodyPr vert="horz" lIns="0" tIns="0" rIns="0" bIns="0" rtlCol="0">
            <a:normAutofit/>
          </a:bodyPr>
          <a:lstStyle/>
          <a:p>
            <a:pPr lvl="0"/>
            <a:r>
              <a:rPr lang="en-AU" noProof="0"/>
              <a:t>Click to edit Master text styles</a:t>
            </a:r>
          </a:p>
          <a:p>
            <a:pPr marL="0" lvl="1"/>
            <a:r>
              <a:rPr lang="en-AU" noProof="0"/>
              <a:t>Second level</a:t>
            </a:r>
          </a:p>
          <a:p>
            <a:pPr marL="144000" lvl="2" indent="-144000">
              <a:buFont typeface="Arial" pitchFamily="34" charset="0"/>
              <a:buChar char="•"/>
            </a:pPr>
            <a:r>
              <a:rPr lang="en-AU" noProof="0"/>
              <a:t>Third level</a:t>
            </a:r>
          </a:p>
          <a:p>
            <a:pPr marL="288000" lvl="3" indent="-144000">
              <a:buFont typeface="Arial" pitchFamily="34" charset="0"/>
              <a:buChar char="•"/>
            </a:pPr>
            <a:r>
              <a:rPr lang="en-AU" noProof="0"/>
              <a:t>Fourth level</a:t>
            </a:r>
          </a:p>
        </p:txBody>
      </p:sp>
      <p:sp>
        <p:nvSpPr>
          <p:cNvPr id="6" name="Footer Placeholder 5"/>
          <p:cNvSpPr>
            <a:spLocks noGrp="1"/>
          </p:cNvSpPr>
          <p:nvPr>
            <p:ph type="ftr" sz="quarter" idx="4"/>
          </p:nvPr>
        </p:nvSpPr>
        <p:spPr>
          <a:xfrm>
            <a:off x="76200" y="8685213"/>
            <a:ext cx="4800600" cy="360000"/>
          </a:xfrm>
          <a:prstGeom prst="rect">
            <a:avLst/>
          </a:prstGeom>
        </p:spPr>
        <p:txBody>
          <a:bodyPr vert="horz" lIns="91440" tIns="45720" rIns="91440" bIns="45720" rtlCol="0" anchor="b"/>
          <a:lstStyle>
            <a:lvl1pPr algn="l">
              <a:defRPr sz="1200">
                <a:latin typeface="+mn-lt"/>
                <a:cs typeface="Arial" pitchFamily="34" charset="0"/>
              </a:defRPr>
            </a:lvl1pPr>
          </a:lstStyle>
          <a:p>
            <a:endParaRPr lang="en-AU"/>
          </a:p>
        </p:txBody>
      </p:sp>
      <p:sp>
        <p:nvSpPr>
          <p:cNvPr id="7" name="Slide Number Placeholder 6"/>
          <p:cNvSpPr>
            <a:spLocks noGrp="1"/>
          </p:cNvSpPr>
          <p:nvPr>
            <p:ph type="sldNum" sz="quarter" idx="5"/>
          </p:nvPr>
        </p:nvSpPr>
        <p:spPr>
          <a:xfrm>
            <a:off x="5855969" y="8685213"/>
            <a:ext cx="989013" cy="360000"/>
          </a:xfrm>
          <a:prstGeom prst="rect">
            <a:avLst/>
          </a:prstGeom>
        </p:spPr>
        <p:txBody>
          <a:bodyPr vert="horz" lIns="91440" tIns="45720" rIns="91440" bIns="45720" rtlCol="0" anchor="b"/>
          <a:lstStyle>
            <a:lvl1pPr algn="r">
              <a:defRPr sz="1200">
                <a:latin typeface="+mn-lt"/>
              </a:defRPr>
            </a:lvl1pPr>
          </a:lstStyle>
          <a:p>
            <a:fld id="{D5A593CC-2149-4E6C-BC3C-0044C280ECB2}" type="slidenum">
              <a:rPr lang="en-AU" smtClean="0"/>
              <a:pPr/>
              <a:t>‹#›</a:t>
            </a:fld>
            <a:endParaRPr lang="en-AU"/>
          </a:p>
        </p:txBody>
      </p:sp>
    </p:spTree>
    <p:extLst>
      <p:ext uri="{BB962C8B-B14F-4D97-AF65-F5344CB8AC3E}">
        <p14:creationId xmlns:p14="http://schemas.microsoft.com/office/powerpoint/2010/main" val="3772576877"/>
      </p:ext>
    </p:extLst>
  </p:cSld>
  <p:clrMap bg1="lt1" tx1="dk1" bg2="lt2" tx2="dk2" accent1="accent1" accent2="accent2" accent3="accent3" accent4="accent4" accent5="accent5" accent6="accent6" hlink="hlink" folHlink="folHlink"/>
  <p:notesStyle>
    <a:lvl1pPr marL="0" algn="l" defTabSz="1218895" rtl="0" eaLnBrk="1" latinLnBrk="0" hangingPunct="1">
      <a:defRPr lang="en-US" sz="1600" b="1" kern="1200" dirty="0" smtClean="0">
        <a:solidFill>
          <a:schemeClr val="tx1"/>
        </a:solidFill>
        <a:latin typeface="+mn-lt"/>
        <a:ea typeface="+mn-ea"/>
        <a:cs typeface="Arial" pitchFamily="34" charset="0"/>
      </a:defRPr>
    </a:lvl1pPr>
    <a:lvl2pPr marL="609448" algn="l" defTabSz="1218895" rtl="0" eaLnBrk="1" latinLnBrk="0" hangingPunct="1">
      <a:defRPr lang="en-US" sz="1600" kern="1200" dirty="0" smtClean="0">
        <a:solidFill>
          <a:schemeClr val="tx1"/>
        </a:solidFill>
        <a:latin typeface="Arial" pitchFamily="34" charset="0"/>
        <a:ea typeface="+mn-ea"/>
        <a:cs typeface="Arial" pitchFamily="34" charset="0"/>
      </a:defRPr>
    </a:lvl2pPr>
    <a:lvl3pPr marL="1218895" algn="l" defTabSz="1218895" rtl="0" eaLnBrk="1" latinLnBrk="0" hangingPunct="1">
      <a:defRPr lang="en-US" sz="1600" kern="1200" dirty="0" smtClean="0">
        <a:solidFill>
          <a:schemeClr val="tx1"/>
        </a:solidFill>
        <a:latin typeface="Arial" pitchFamily="34" charset="0"/>
        <a:ea typeface="+mn-ea"/>
        <a:cs typeface="Arial" pitchFamily="34" charset="0"/>
      </a:defRPr>
    </a:lvl3pPr>
    <a:lvl4pPr marL="1828343" algn="l" defTabSz="1218895" rtl="0" eaLnBrk="1" latinLnBrk="0" hangingPunct="1">
      <a:defRPr lang="en-US" sz="1600" kern="1200" dirty="0" smtClean="0">
        <a:solidFill>
          <a:schemeClr val="tx1"/>
        </a:solidFill>
        <a:latin typeface="Arial" pitchFamily="34" charset="0"/>
        <a:ea typeface="+mn-ea"/>
        <a:cs typeface="Arial" pitchFamily="34" charset="0"/>
      </a:defRPr>
    </a:lvl4pPr>
    <a:lvl5pPr marL="2437790" algn="l" defTabSz="1218895" rtl="0" eaLnBrk="1" latinLnBrk="0" hangingPunct="1">
      <a:defRPr lang="en-AU" sz="1600" kern="1200" baseline="0" dirty="0">
        <a:solidFill>
          <a:schemeClr val="tx1"/>
        </a:solidFill>
        <a:latin typeface="Arial" pitchFamily="34" charset="0"/>
        <a:ea typeface="+mn-ea"/>
        <a:cs typeface="Arial" pitchFamily="34" charset="0"/>
      </a:defRPr>
    </a:lvl5pPr>
    <a:lvl6pPr marL="3047238" algn="l" defTabSz="1218895" rtl="0" eaLnBrk="1" latinLnBrk="0" hangingPunct="1">
      <a:defRPr sz="1600" kern="1200">
        <a:solidFill>
          <a:schemeClr val="tx1"/>
        </a:solidFill>
        <a:latin typeface="+mn-lt"/>
        <a:ea typeface="+mn-ea"/>
        <a:cs typeface="+mn-cs"/>
      </a:defRPr>
    </a:lvl6pPr>
    <a:lvl7pPr marL="3656686" algn="l" defTabSz="1218895" rtl="0" eaLnBrk="1" latinLnBrk="0" hangingPunct="1">
      <a:defRPr sz="1600" kern="1200">
        <a:solidFill>
          <a:schemeClr val="tx1"/>
        </a:solidFill>
        <a:latin typeface="+mn-lt"/>
        <a:ea typeface="+mn-ea"/>
        <a:cs typeface="+mn-cs"/>
      </a:defRPr>
    </a:lvl7pPr>
    <a:lvl8pPr marL="4266133" algn="l" defTabSz="1218895" rtl="0" eaLnBrk="1" latinLnBrk="0" hangingPunct="1">
      <a:defRPr sz="1600" kern="1200">
        <a:solidFill>
          <a:schemeClr val="tx1"/>
        </a:solidFill>
        <a:latin typeface="+mn-lt"/>
        <a:ea typeface="+mn-ea"/>
        <a:cs typeface="+mn-cs"/>
      </a:defRPr>
    </a:lvl8pPr>
    <a:lvl9pPr marL="4875581" algn="l" defTabSz="121889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Chat</a:t>
            </a:r>
          </a:p>
          <a:p>
            <a:endParaRPr lang="en-AU"/>
          </a:p>
        </p:txBody>
      </p:sp>
      <p:sp>
        <p:nvSpPr>
          <p:cNvPr id="4" name="Slide Number Placeholder 3"/>
          <p:cNvSpPr>
            <a:spLocks noGrp="1"/>
          </p:cNvSpPr>
          <p:nvPr>
            <p:ph type="sldNum" sz="quarter" idx="5"/>
          </p:nvPr>
        </p:nvSpPr>
        <p:spPr/>
        <p:txBody>
          <a:bodyPr/>
          <a:lstStyle/>
          <a:p>
            <a:fld id="{2877331E-F86C-4BD1-8AA8-861FE22F5E8C}" type="slidenum">
              <a:rPr lang="en-AU" smtClean="0"/>
              <a:t>4</a:t>
            </a:fld>
            <a:endParaRPr lang="en-AU"/>
          </a:p>
        </p:txBody>
      </p:sp>
    </p:spTree>
    <p:extLst>
      <p:ext uri="{BB962C8B-B14F-4D97-AF65-F5344CB8AC3E}">
        <p14:creationId xmlns:p14="http://schemas.microsoft.com/office/powerpoint/2010/main" val="3779077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Piktochart</a:t>
            </a:r>
          </a:p>
        </p:txBody>
      </p:sp>
      <p:sp>
        <p:nvSpPr>
          <p:cNvPr id="4" name="Slide Number Placeholder 3"/>
          <p:cNvSpPr>
            <a:spLocks noGrp="1"/>
          </p:cNvSpPr>
          <p:nvPr>
            <p:ph type="sldNum" sz="quarter" idx="5"/>
          </p:nvPr>
        </p:nvSpPr>
        <p:spPr/>
        <p:txBody>
          <a:bodyPr/>
          <a:lstStyle/>
          <a:p>
            <a:fld id="{D5A593CC-2149-4E6C-BC3C-0044C280ECB2}" type="slidenum">
              <a:rPr lang="en-AU" smtClean="0"/>
              <a:pPr/>
              <a:t>28</a:t>
            </a:fld>
            <a:endParaRPr lang="en-AU"/>
          </a:p>
        </p:txBody>
      </p:sp>
    </p:spTree>
    <p:extLst>
      <p:ext uri="{BB962C8B-B14F-4D97-AF65-F5344CB8AC3E}">
        <p14:creationId xmlns:p14="http://schemas.microsoft.com/office/powerpoint/2010/main" val="3273331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25C6E-6B57-16D4-DDF4-395DB5015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562CC6-954C-38A9-17CF-A764F00FDF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4934A7-8A22-33E3-F5F2-D1704C3A0BB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5B949CE-21A3-E6B5-FF12-1C17283D3B08}"/>
              </a:ext>
            </a:extLst>
          </p:cNvPr>
          <p:cNvSpPr>
            <a:spLocks noGrp="1"/>
          </p:cNvSpPr>
          <p:nvPr>
            <p:ph type="sldNum" sz="quarter" idx="10"/>
          </p:nvPr>
        </p:nvSpPr>
        <p:spPr/>
        <p:txBody>
          <a:bodyPr/>
          <a:lstStyle/>
          <a:p>
            <a:fld id="{2877331E-F86C-4BD1-8AA8-861FE22F5E8C}" type="slidenum">
              <a:rPr lang="en-AU" smtClean="0"/>
              <a:t>35</a:t>
            </a:fld>
            <a:endParaRPr lang="en-AU"/>
          </a:p>
        </p:txBody>
      </p:sp>
    </p:spTree>
    <p:extLst>
      <p:ext uri="{BB962C8B-B14F-4D97-AF65-F5344CB8AC3E}">
        <p14:creationId xmlns:p14="http://schemas.microsoft.com/office/powerpoint/2010/main" val="2695752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F7697-ECB1-1651-CD4D-494F478558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119D23-9CD1-F971-713F-86EFF25946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29541A-E4B3-FB88-B9FB-5F9A8FF8041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C692A00-1207-EC44-477F-B63BCDD19E6C}"/>
              </a:ext>
            </a:extLst>
          </p:cNvPr>
          <p:cNvSpPr>
            <a:spLocks noGrp="1"/>
          </p:cNvSpPr>
          <p:nvPr>
            <p:ph type="sldNum" sz="quarter" idx="10"/>
          </p:nvPr>
        </p:nvSpPr>
        <p:spPr/>
        <p:txBody>
          <a:bodyPr/>
          <a:lstStyle/>
          <a:p>
            <a:pPr marL="0" marR="0" lvl="0" indent="0" algn="r" defTabSz="1218895" rtl="0" eaLnBrk="1" fontAlgn="auto" latinLnBrk="0" hangingPunct="1">
              <a:lnSpc>
                <a:spcPct val="100000"/>
              </a:lnSpc>
              <a:spcBef>
                <a:spcPts val="0"/>
              </a:spcBef>
              <a:spcAft>
                <a:spcPts val="0"/>
              </a:spcAft>
              <a:buClrTx/>
              <a:buSzTx/>
              <a:buFontTx/>
              <a:buNone/>
              <a:tabLst/>
              <a:defRPr/>
            </a:pPr>
            <a:fld id="{2877331E-F86C-4BD1-8AA8-861FE22F5E8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895" rtl="0" eaLnBrk="1" fontAlgn="auto" latinLnBrk="0" hangingPunct="1">
                <a:lnSpc>
                  <a:spcPct val="100000"/>
                </a:lnSpc>
                <a:spcBef>
                  <a:spcPts val="0"/>
                </a:spcBef>
                <a:spcAft>
                  <a:spcPts val="0"/>
                </a:spcAft>
                <a:buClrTx/>
                <a:buSzTx/>
                <a:buFontTx/>
                <a:buNone/>
                <a:tabLst/>
                <a:defRPr/>
              </a:pPr>
              <a:t>37</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4147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cs typeface="Calibri"/>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72E4B725-2203-4ED2-9256-A661C18EFA60}" type="slidenum">
              <a:rPr kumimoji="0" lang="en-AU" sz="1800" b="0" i="0" u="none" strike="noStrike" kern="0" cap="none" spc="0" normalizeH="0" baseline="0" noProof="0" smtClean="0">
                <a:ln>
                  <a:noFill/>
                </a:ln>
                <a:solidFill>
                  <a:srgbClr val="000000"/>
                </a:solidFill>
                <a:effectLst/>
                <a:uLnTx/>
                <a:uFillTx/>
                <a:latin typeface="Calibri"/>
                <a:ea typeface="+mn-ea"/>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42</a:t>
            </a:fld>
            <a:endParaRPr kumimoji="0" lang="en-AU"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Tree>
    <p:extLst>
      <p:ext uri="{BB962C8B-B14F-4D97-AF65-F5344CB8AC3E}">
        <p14:creationId xmlns:p14="http://schemas.microsoft.com/office/powerpoint/2010/main" val="8657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2877331E-F86C-4BD1-8AA8-861FE22F5E8C}" type="slidenum">
              <a:rPr lang="en-AU" smtClean="0"/>
              <a:t>11</a:t>
            </a:fld>
            <a:endParaRPr lang="en-AU"/>
          </a:p>
        </p:txBody>
      </p:sp>
    </p:spTree>
    <p:extLst>
      <p:ext uri="{BB962C8B-B14F-4D97-AF65-F5344CB8AC3E}">
        <p14:creationId xmlns:p14="http://schemas.microsoft.com/office/powerpoint/2010/main" val="2193975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Presenting content</a:t>
            </a:r>
          </a:p>
        </p:txBody>
      </p:sp>
      <p:sp>
        <p:nvSpPr>
          <p:cNvPr id="4" name="Slide Number Placeholder 3"/>
          <p:cNvSpPr>
            <a:spLocks noGrp="1"/>
          </p:cNvSpPr>
          <p:nvPr>
            <p:ph type="sldNum" sz="quarter" idx="10"/>
          </p:nvPr>
        </p:nvSpPr>
        <p:spPr/>
        <p:txBody>
          <a:bodyPr/>
          <a:lstStyle/>
          <a:p>
            <a:fld id="{2877331E-F86C-4BD1-8AA8-861FE22F5E8C}" type="slidenum">
              <a:rPr lang="en-AU" smtClean="0"/>
              <a:t>13</a:t>
            </a:fld>
            <a:endParaRPr lang="en-AU"/>
          </a:p>
        </p:txBody>
      </p:sp>
    </p:spTree>
    <p:extLst>
      <p:ext uri="{BB962C8B-B14F-4D97-AF65-F5344CB8AC3E}">
        <p14:creationId xmlns:p14="http://schemas.microsoft.com/office/powerpoint/2010/main" val="980558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Which poster looks like it has more accessible content?</a:t>
            </a:r>
          </a:p>
        </p:txBody>
      </p:sp>
      <p:sp>
        <p:nvSpPr>
          <p:cNvPr id="4" name="Slide Number Placeholder 3"/>
          <p:cNvSpPr>
            <a:spLocks noGrp="1"/>
          </p:cNvSpPr>
          <p:nvPr>
            <p:ph type="sldNum" sz="quarter" idx="10"/>
          </p:nvPr>
        </p:nvSpPr>
        <p:spPr/>
        <p:txBody>
          <a:bodyPr/>
          <a:lstStyle/>
          <a:p>
            <a:fld id="{2877331E-F86C-4BD1-8AA8-861FE22F5E8C}" type="slidenum">
              <a:rPr lang="en-AU" smtClean="0"/>
              <a:t>15</a:t>
            </a:fld>
            <a:endParaRPr lang="en-AU"/>
          </a:p>
        </p:txBody>
      </p:sp>
    </p:spTree>
    <p:extLst>
      <p:ext uri="{BB962C8B-B14F-4D97-AF65-F5344CB8AC3E}">
        <p14:creationId xmlns:p14="http://schemas.microsoft.com/office/powerpoint/2010/main" val="3401283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Poll- where is your eye drawn first?</a:t>
            </a:r>
          </a:p>
          <a:p>
            <a:endParaRPr lang="en-AU"/>
          </a:p>
        </p:txBody>
      </p:sp>
      <p:sp>
        <p:nvSpPr>
          <p:cNvPr id="4" name="Slide Number Placeholder 3"/>
          <p:cNvSpPr>
            <a:spLocks noGrp="1"/>
          </p:cNvSpPr>
          <p:nvPr>
            <p:ph type="sldNum" sz="quarter" idx="10"/>
          </p:nvPr>
        </p:nvSpPr>
        <p:spPr/>
        <p:txBody>
          <a:bodyPr/>
          <a:lstStyle/>
          <a:p>
            <a:fld id="{2877331E-F86C-4BD1-8AA8-861FE22F5E8C}" type="slidenum">
              <a:rPr lang="en-AU" smtClean="0"/>
              <a:t>16</a:t>
            </a:fld>
            <a:endParaRPr lang="en-AU"/>
          </a:p>
        </p:txBody>
      </p:sp>
    </p:spTree>
    <p:extLst>
      <p:ext uri="{BB962C8B-B14F-4D97-AF65-F5344CB8AC3E}">
        <p14:creationId xmlns:p14="http://schemas.microsoft.com/office/powerpoint/2010/main" val="1583363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Visual appeal</a:t>
            </a:r>
          </a:p>
        </p:txBody>
      </p:sp>
      <p:sp>
        <p:nvSpPr>
          <p:cNvPr id="4" name="Slide Number Placeholder 3"/>
          <p:cNvSpPr>
            <a:spLocks noGrp="1"/>
          </p:cNvSpPr>
          <p:nvPr>
            <p:ph type="sldNum" sz="quarter" idx="10"/>
          </p:nvPr>
        </p:nvSpPr>
        <p:spPr/>
        <p:txBody>
          <a:bodyPr/>
          <a:lstStyle/>
          <a:p>
            <a:fld id="{2877331E-F86C-4BD1-8AA8-861FE22F5E8C}" type="slidenum">
              <a:rPr lang="en-AU" smtClean="0"/>
              <a:t>17</a:t>
            </a:fld>
            <a:endParaRPr lang="en-AU"/>
          </a:p>
        </p:txBody>
      </p:sp>
    </p:spTree>
    <p:extLst>
      <p:ext uri="{BB962C8B-B14F-4D97-AF65-F5344CB8AC3E}">
        <p14:creationId xmlns:p14="http://schemas.microsoft.com/office/powerpoint/2010/main" val="3858188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Visual appeal</a:t>
            </a:r>
          </a:p>
        </p:txBody>
      </p:sp>
      <p:sp>
        <p:nvSpPr>
          <p:cNvPr id="4" name="Slide Number Placeholder 3"/>
          <p:cNvSpPr>
            <a:spLocks noGrp="1"/>
          </p:cNvSpPr>
          <p:nvPr>
            <p:ph type="sldNum" sz="quarter" idx="10"/>
          </p:nvPr>
        </p:nvSpPr>
        <p:spPr/>
        <p:txBody>
          <a:bodyPr/>
          <a:lstStyle/>
          <a:p>
            <a:fld id="{2877331E-F86C-4BD1-8AA8-861FE22F5E8C}" type="slidenum">
              <a:rPr lang="en-AU" smtClean="0"/>
              <a:t>24</a:t>
            </a:fld>
            <a:endParaRPr lang="en-AU"/>
          </a:p>
        </p:txBody>
      </p:sp>
    </p:spTree>
    <p:extLst>
      <p:ext uri="{BB962C8B-B14F-4D97-AF65-F5344CB8AC3E}">
        <p14:creationId xmlns:p14="http://schemas.microsoft.com/office/powerpoint/2010/main" val="364099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Visual appeal</a:t>
            </a:r>
          </a:p>
        </p:txBody>
      </p:sp>
      <p:sp>
        <p:nvSpPr>
          <p:cNvPr id="4" name="Slide Number Placeholder 3"/>
          <p:cNvSpPr>
            <a:spLocks noGrp="1"/>
          </p:cNvSpPr>
          <p:nvPr>
            <p:ph type="sldNum" sz="quarter" idx="10"/>
          </p:nvPr>
        </p:nvSpPr>
        <p:spPr/>
        <p:txBody>
          <a:bodyPr/>
          <a:lstStyle/>
          <a:p>
            <a:fld id="{2877331E-F86C-4BD1-8AA8-861FE22F5E8C}" type="slidenum">
              <a:rPr lang="en-AU" smtClean="0"/>
              <a:t>25</a:t>
            </a:fld>
            <a:endParaRPr lang="en-AU"/>
          </a:p>
        </p:txBody>
      </p:sp>
    </p:spTree>
    <p:extLst>
      <p:ext uri="{BB962C8B-B14F-4D97-AF65-F5344CB8AC3E}">
        <p14:creationId xmlns:p14="http://schemas.microsoft.com/office/powerpoint/2010/main" val="606562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Visual appeal</a:t>
            </a:r>
            <a:r>
              <a:rPr lang="en-AU" baseline="0"/>
              <a:t> </a:t>
            </a:r>
            <a:endParaRPr lang="en-AU"/>
          </a:p>
        </p:txBody>
      </p:sp>
      <p:sp>
        <p:nvSpPr>
          <p:cNvPr id="4" name="Slide Number Placeholder 3"/>
          <p:cNvSpPr>
            <a:spLocks noGrp="1"/>
          </p:cNvSpPr>
          <p:nvPr>
            <p:ph type="sldNum" sz="quarter" idx="10"/>
          </p:nvPr>
        </p:nvSpPr>
        <p:spPr/>
        <p:txBody>
          <a:bodyPr/>
          <a:lstStyle/>
          <a:p>
            <a:fld id="{2877331E-F86C-4BD1-8AA8-861FE22F5E8C}" type="slidenum">
              <a:rPr lang="en-AU" smtClean="0"/>
              <a:t>26</a:t>
            </a:fld>
            <a:endParaRPr lang="en-AU"/>
          </a:p>
        </p:txBody>
      </p:sp>
    </p:spTree>
    <p:extLst>
      <p:ext uri="{BB962C8B-B14F-4D97-AF65-F5344CB8AC3E}">
        <p14:creationId xmlns:p14="http://schemas.microsoft.com/office/powerpoint/2010/main" val="18096050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mailto:copyright-office@unimelb.edu.au" TargetMode="External"/><Relationship Id="rId2" Type="http://schemas.openxmlformats.org/officeDocument/2006/relationships/hyperlink" Target="https://academicintegrity.unimelb.edu.au/" TargetMode="Externa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knowledgement of Country">
    <p:bg>
      <p:bgPr>
        <a:solidFill>
          <a:schemeClr val="bg2"/>
        </a:solidFill>
        <a:effectLst/>
      </p:bgPr>
    </p:bg>
    <p:spTree>
      <p:nvGrpSpPr>
        <p:cNvPr id="1" name=""/>
        <p:cNvGrpSpPr/>
        <p:nvPr/>
      </p:nvGrpSpPr>
      <p:grpSpPr>
        <a:xfrm>
          <a:off x="0" y="0"/>
          <a:ext cx="0" cy="0"/>
          <a:chOff x="0" y="0"/>
          <a:chExt cx="0" cy="0"/>
        </a:xfrm>
      </p:grpSpPr>
      <p:sp>
        <p:nvSpPr>
          <p:cNvPr id="9" name="TextBox 3">
            <a:extLst>
              <a:ext uri="{FF2B5EF4-FFF2-40B4-BE49-F238E27FC236}">
                <a16:creationId xmlns:a16="http://schemas.microsoft.com/office/drawing/2014/main" id="{CBB971FD-D847-BF4C-933A-802E03ED89A8}"/>
              </a:ext>
            </a:extLst>
          </p:cNvPr>
          <p:cNvSpPr txBox="1"/>
          <p:nvPr userDrawn="1"/>
        </p:nvSpPr>
        <p:spPr>
          <a:xfrm>
            <a:off x="875420" y="1988840"/>
            <a:ext cx="10441160" cy="4401077"/>
          </a:xfrm>
          <a:prstGeom prst="rect">
            <a:avLst/>
          </a:prstGeom>
          <a:solidFill>
            <a:schemeClr val="accent1">
              <a:alpha val="0"/>
            </a:schemeClr>
          </a:solidFill>
        </p:spPr>
        <p:txBody>
          <a:bodyPr wrap="square" rtlCol="0">
            <a:spAutoFit/>
          </a:bodyPr>
          <a:lst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a:lstStyle>
          <a:p>
            <a:pPr algn="l" fontAlgn="base"/>
            <a:endParaRPr lang="en-AU" sz="1600" b="0" i="0">
              <a:solidFill>
                <a:schemeClr val="bg1"/>
              </a:solidFill>
              <a:effectLst/>
              <a:latin typeface="wfont_e6da5f_fdabe17d0a4c4532abc746b45ee50175"/>
            </a:endParaRPr>
          </a:p>
          <a:p>
            <a:pPr algn="l" fontAlgn="base"/>
            <a:r>
              <a:rPr lang="en-AU" sz="1600" b="0" i="0">
                <a:solidFill>
                  <a:schemeClr val="bg1"/>
                </a:solidFill>
                <a:effectLst/>
              </a:rPr>
              <a:t>The University of Melbourne acknowledges the Traditional Owners of the unceded land on which we work, learn and live: the Wurundjeri </a:t>
            </a:r>
            <a:r>
              <a:rPr lang="en-AU" sz="1600" b="0" i="0" err="1">
                <a:solidFill>
                  <a:schemeClr val="bg1"/>
                </a:solidFill>
                <a:effectLst/>
              </a:rPr>
              <a:t>Woi</a:t>
            </a:r>
            <a:r>
              <a:rPr lang="en-AU" sz="1600" b="0" i="0">
                <a:solidFill>
                  <a:schemeClr val="bg1"/>
                </a:solidFill>
                <a:effectLst/>
              </a:rPr>
              <a:t>-wurrung and Bunurong peoples (Burnley, </a:t>
            </a:r>
            <a:r>
              <a:rPr lang="en-AU" sz="1600" b="0" i="0" err="1">
                <a:solidFill>
                  <a:schemeClr val="bg1"/>
                </a:solidFill>
                <a:effectLst/>
              </a:rPr>
              <a:t>Fishermans</a:t>
            </a:r>
            <a:r>
              <a:rPr lang="en-AU" sz="1600" b="0" i="0">
                <a:solidFill>
                  <a:schemeClr val="bg1"/>
                </a:solidFill>
                <a:effectLst/>
              </a:rPr>
              <a:t> Bend, Parkville, Southbank and Werribee campuses), the Yorta </a:t>
            </a:r>
            <a:r>
              <a:rPr lang="en-AU" sz="1600" b="0" i="0" err="1">
                <a:solidFill>
                  <a:schemeClr val="bg1"/>
                </a:solidFill>
                <a:effectLst/>
              </a:rPr>
              <a:t>Yorta</a:t>
            </a:r>
            <a:r>
              <a:rPr lang="en-AU" sz="1600" b="0" i="0">
                <a:solidFill>
                  <a:schemeClr val="bg1"/>
                </a:solidFill>
                <a:effectLst/>
              </a:rPr>
              <a:t> Nation (Dookie and Shepparton campuses), and the Dja </a:t>
            </a:r>
            <a:r>
              <a:rPr lang="en-AU" sz="1600" b="0" i="0" err="1">
                <a:solidFill>
                  <a:schemeClr val="bg1"/>
                </a:solidFill>
                <a:effectLst/>
              </a:rPr>
              <a:t>Dja</a:t>
            </a:r>
            <a:r>
              <a:rPr lang="en-AU" sz="1600" b="0" i="0">
                <a:solidFill>
                  <a:schemeClr val="bg1"/>
                </a:solidFill>
                <a:effectLst/>
              </a:rPr>
              <a:t> Wurrung people (Creswick campus).</a:t>
            </a:r>
          </a:p>
          <a:p>
            <a:pPr algn="l" fontAlgn="base"/>
            <a:r>
              <a:rPr lang="en-AU" sz="1600" b="0" i="0">
                <a:solidFill>
                  <a:schemeClr val="bg1"/>
                </a:solidFill>
                <a:effectLst/>
              </a:rPr>
              <a:t> </a:t>
            </a:r>
          </a:p>
          <a:p>
            <a:pPr algn="l" fontAlgn="base"/>
            <a:r>
              <a:rPr lang="en-AU" sz="1600" b="0" i="0">
                <a:solidFill>
                  <a:schemeClr val="bg1"/>
                </a:solidFill>
                <a:effectLst/>
              </a:rPr>
              <a:t>The University also acknowledges and is grateful to the Traditional Owners, Elders and Knowledge Holders of all Indigenous nations and clans who have been instrumental in our reconciliation journey.</a:t>
            </a:r>
          </a:p>
          <a:p>
            <a:pPr algn="l" fontAlgn="base"/>
            <a:r>
              <a:rPr lang="en-AU" sz="1600" b="0" i="0">
                <a:solidFill>
                  <a:schemeClr val="bg1"/>
                </a:solidFill>
                <a:effectLst/>
              </a:rPr>
              <a:t> </a:t>
            </a:r>
          </a:p>
          <a:p>
            <a:pPr algn="l" fontAlgn="base"/>
            <a:r>
              <a:rPr lang="en-AU" sz="1600" b="0" i="0">
                <a:solidFill>
                  <a:schemeClr val="bg1"/>
                </a:solidFill>
                <a:effectLst/>
              </a:rPr>
              <a:t>We recognise the unique place held by Aboriginal and Torres Strait Islander peoples as the original owners and custodians of the lands and waterways across the Australian continent, with histories of continuous connection dating back more than 60,000 years. We also acknowledge their enduring cultural practices of caring for Country.</a:t>
            </a:r>
          </a:p>
          <a:p>
            <a:pPr algn="l" fontAlgn="base"/>
            <a:r>
              <a:rPr lang="en-AU" sz="1600" b="0" i="0">
                <a:solidFill>
                  <a:schemeClr val="bg1"/>
                </a:solidFill>
                <a:effectLst/>
              </a:rPr>
              <a:t> </a:t>
            </a:r>
          </a:p>
          <a:p>
            <a:pPr algn="l" fontAlgn="base"/>
            <a:r>
              <a:rPr lang="en-AU" sz="1600" b="0" i="0">
                <a:solidFill>
                  <a:schemeClr val="bg1"/>
                </a:solidFill>
                <a:effectLst/>
              </a:rPr>
              <a:t>We pay respect to Elders past, present and future, and acknowledge the importance of Indigenous knowledge in the Academy. As a community of researchers, teachers, professional staff and students we are privileged to work and learn every day with Indigenous colleagues and partners.</a:t>
            </a:r>
          </a:p>
          <a:p>
            <a:endParaRPr lang="en-AU"/>
          </a:p>
        </p:txBody>
      </p:sp>
      <p:pic>
        <p:nvPicPr>
          <p:cNvPr id="5" name="Picture 4" descr="A tree in a park&#10;&#10;Description automatically generated">
            <a:extLst>
              <a:ext uri="{FF2B5EF4-FFF2-40B4-BE49-F238E27FC236}">
                <a16:creationId xmlns:a16="http://schemas.microsoft.com/office/drawing/2014/main" id="{22B7B5EB-409D-C364-0E66-735E92752C91}"/>
              </a:ext>
            </a:extLst>
          </p:cNvPr>
          <p:cNvPicPr>
            <a:picLocks noChangeAspect="1"/>
          </p:cNvPicPr>
          <p:nvPr userDrawn="1"/>
        </p:nvPicPr>
        <p:blipFill rotWithShape="1">
          <a:blip r:embed="rId2">
            <a:alphaModFix amt="17000"/>
            <a:extLst>
              <a:ext uri="{28A0092B-C50C-407E-A947-70E740481C1C}">
                <a14:useLocalDpi xmlns:a14="http://schemas.microsoft.com/office/drawing/2010/main"/>
              </a:ext>
            </a:extLst>
          </a:blip>
          <a:srcRect/>
          <a:stretch/>
        </p:blipFill>
        <p:spPr>
          <a:xfrm>
            <a:off x="-3529" y="5829"/>
            <a:ext cx="12199058" cy="6852171"/>
          </a:xfrm>
          <a:prstGeom prst="rect">
            <a:avLst/>
          </a:prstGeom>
        </p:spPr>
      </p:pic>
      <p:pic>
        <p:nvPicPr>
          <p:cNvPr id="6" name="Picture Placeholder 10" descr="Logo&#10;&#10;Description automatically generated">
            <a:extLst>
              <a:ext uri="{FF2B5EF4-FFF2-40B4-BE49-F238E27FC236}">
                <a16:creationId xmlns:a16="http://schemas.microsoft.com/office/drawing/2014/main" id="{72FB4B94-D733-663C-1E58-FF1318E71F5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2239070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_with image5_style1">
    <p:spTree>
      <p:nvGrpSpPr>
        <p:cNvPr id="1" name=""/>
        <p:cNvGrpSpPr/>
        <p:nvPr/>
      </p:nvGrpSpPr>
      <p:grpSpPr>
        <a:xfrm>
          <a:off x="0" y="0"/>
          <a:ext cx="0" cy="0"/>
          <a:chOff x="0" y="0"/>
          <a:chExt cx="0" cy="0"/>
        </a:xfrm>
      </p:grpSpPr>
      <p:pic>
        <p:nvPicPr>
          <p:cNvPr id="3" name="Picture 2" descr="A large auditorium with blue lights&#10;&#10;Description automatically generated">
            <a:extLst>
              <a:ext uri="{FF2B5EF4-FFF2-40B4-BE49-F238E27FC236}">
                <a16:creationId xmlns:a16="http://schemas.microsoft.com/office/drawing/2014/main" id="{E4A9FC45-DD09-38AB-3B34-9EF99267B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8516916"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4" name="Rectangle 3">
            <a:extLst>
              <a:ext uri="{FF2B5EF4-FFF2-40B4-BE49-F238E27FC236}">
                <a16:creationId xmlns:a16="http://schemas.microsoft.com/office/drawing/2014/main" id="{D3569B04-81DF-2285-6290-6A1B9AE81DFD}"/>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0" name="Picture Placeholder 10" descr="Logo&#10;&#10;Description automatically generated">
            <a:extLst>
              <a:ext uri="{FF2B5EF4-FFF2-40B4-BE49-F238E27FC236}">
                <a16:creationId xmlns:a16="http://schemas.microsoft.com/office/drawing/2014/main" id="{560B8F70-2D74-855E-E3DD-E1442F6A7D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14" name="Text Placeholder 11">
            <a:extLst>
              <a:ext uri="{FF2B5EF4-FFF2-40B4-BE49-F238E27FC236}">
                <a16:creationId xmlns:a16="http://schemas.microsoft.com/office/drawing/2014/main" id="{2C42A733-BC01-7351-0C78-CD744DE94C58}"/>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Tree>
    <p:extLst>
      <p:ext uri="{BB962C8B-B14F-4D97-AF65-F5344CB8AC3E}">
        <p14:creationId xmlns:p14="http://schemas.microsoft.com/office/powerpoint/2010/main" val="321238552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_Dark Mode">
    <p:bg>
      <p:bgPr>
        <a:solidFill>
          <a:schemeClr val="bg2"/>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lvl1pPr>
              <a:defRPr>
                <a:solidFill>
                  <a:schemeClr val="bg1"/>
                </a:solidFill>
              </a:defRPr>
            </a:lvl1pPr>
          </a:lstStyle>
          <a:p>
            <a:r>
              <a:rPr lang="en-AU"/>
              <a:t>Page [</a:t>
            </a:r>
            <a:fld id="{29D5CE74-914C-4689-99FC-1AEF49CE2B47}" type="slidenum">
              <a:rPr smtClean="0"/>
              <a:pPr/>
              <a:t>‹#›</a:t>
            </a:fld>
            <a:r>
              <a:t>]</a:t>
            </a:r>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spTree>
    <p:extLst>
      <p:ext uri="{BB962C8B-B14F-4D97-AF65-F5344CB8AC3E}">
        <p14:creationId xmlns:p14="http://schemas.microsoft.com/office/powerpoint/2010/main" val="1392457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and Presenter">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a:xfrm>
            <a:off x="345600" y="6437192"/>
            <a:ext cx="4114800" cy="216000"/>
          </a:xfrm>
        </p:spPr>
        <p:txBody>
          <a:bodyPr/>
          <a:lstStyle>
            <a:lvl1pPr>
              <a:defRPr>
                <a:solidFill>
                  <a:schemeClr val="bg2"/>
                </a:solidFill>
              </a:defRPr>
            </a:lvl1p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673806"/>
            <a:ext cx="7405200" cy="44676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AU"/>
          </a:p>
        </p:txBody>
      </p:sp>
      <p:sp>
        <p:nvSpPr>
          <p:cNvPr id="4" name="Picture Placeholder 7">
            <a:extLst>
              <a:ext uri="{FF2B5EF4-FFF2-40B4-BE49-F238E27FC236}">
                <a16:creationId xmlns:a16="http://schemas.microsoft.com/office/drawing/2014/main" id="{7C6DB685-726F-A1FB-C9B0-00C92EC7F117}"/>
              </a:ext>
            </a:extLst>
          </p:cNvPr>
          <p:cNvSpPr>
            <a:spLocks noGrp="1"/>
          </p:cNvSpPr>
          <p:nvPr>
            <p:ph type="pic" sz="quarter" idx="16" hasCustomPrompt="1"/>
          </p:nvPr>
        </p:nvSpPr>
        <p:spPr>
          <a:xfrm>
            <a:off x="8040217" y="1673806"/>
            <a:ext cx="3806182" cy="4467794"/>
          </a:xfrm>
          <a:blipFill>
            <a:blip r:embed="rId2" cstate="print">
              <a:extLst>
                <a:ext uri="{28A0092B-C50C-407E-A947-70E740481C1C}">
                  <a14:useLocalDpi xmlns:a14="http://schemas.microsoft.com/office/drawing/2010/main" val="0"/>
                </a:ext>
              </a:extLst>
            </a:blip>
            <a:stretch>
              <a:fillRect l="-12818" t="-6998" r="-14598" b="-250"/>
            </a:stretch>
          </a:blipFill>
        </p:spPr>
        <p:txBody>
          <a:bodyPr anchor="ctr" anchorCtr="0"/>
          <a:lstStyle>
            <a:lvl1pPr algn="ctr">
              <a:defRPr/>
            </a:lvl1pPr>
          </a:lstStyle>
          <a:p>
            <a:r>
              <a:rPr lang="en-AU"/>
              <a:t>Click icon to add Image of presenter</a:t>
            </a:r>
          </a:p>
        </p:txBody>
      </p:sp>
      <p:sp>
        <p:nvSpPr>
          <p:cNvPr id="5" name="TextBox 4">
            <a:extLst>
              <a:ext uri="{FF2B5EF4-FFF2-40B4-BE49-F238E27FC236}">
                <a16:creationId xmlns:a16="http://schemas.microsoft.com/office/drawing/2014/main" id="{8D5EAD7E-7B06-ABC7-F34C-50EDEAFC6D52}"/>
              </a:ext>
            </a:extLst>
          </p:cNvPr>
          <p:cNvSpPr txBox="1"/>
          <p:nvPr userDrawn="1"/>
        </p:nvSpPr>
        <p:spPr>
          <a:xfrm>
            <a:off x="4700845" y="6499304"/>
            <a:ext cx="7145554" cy="153888"/>
          </a:xfrm>
          <a:prstGeom prst="rect">
            <a:avLst/>
          </a:prstGeom>
          <a:noFill/>
        </p:spPr>
        <p:txBody>
          <a:bodyPr wrap="square" lIns="0" tIns="0" rIns="0" bIns="0" rtlCol="0">
            <a:spAutoFit/>
          </a:bodyPr>
          <a:lstStyle/>
          <a:p>
            <a:pPr algn="r">
              <a:lnSpc>
                <a:spcPts val="1200"/>
              </a:lnSpc>
            </a:pPr>
            <a:r>
              <a:rPr lang="en-AU" sz="1000"/>
              <a:t>(c) The University of Melbourne &lt;insert year&gt; This content is protected and may not be shared, uploaded, or distributed.</a:t>
            </a:r>
          </a:p>
        </p:txBody>
      </p:sp>
    </p:spTree>
    <p:extLst>
      <p:ext uri="{BB962C8B-B14F-4D97-AF65-F5344CB8AC3E}">
        <p14:creationId xmlns:p14="http://schemas.microsoft.com/office/powerpoint/2010/main" val="3915543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2"/>
                </a:solidFill>
              </a:defRPr>
            </a:lvl1p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lvl1pPr>
              <a:defRPr>
                <a:solidFill>
                  <a:schemeClr val="bg2"/>
                </a:solidFill>
              </a:defRPr>
            </a:lvl1pPr>
          </a:lstStyle>
          <a:p>
            <a:r>
              <a:rPr lang="en-AU"/>
              <a:t>Page [</a:t>
            </a:r>
            <a:fld id="{29D5CE74-914C-4689-99FC-1AEF49CE2B47}" type="slidenum">
              <a:rPr smtClean="0"/>
              <a:pPr/>
              <a:t>‹#›</a:t>
            </a:fld>
            <a:r>
              <a:t>]</a:t>
            </a:r>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AU"/>
          </a:p>
        </p:txBody>
      </p:sp>
    </p:spTree>
    <p:extLst>
      <p:ext uri="{BB962C8B-B14F-4D97-AF65-F5344CB8AC3E}">
        <p14:creationId xmlns:p14="http://schemas.microsoft.com/office/powerpoint/2010/main" val="3267535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p>
            <a:r>
              <a:rPr lang="en-AU"/>
              <a:t>Page [</a:t>
            </a:r>
            <a:fld id="{29D5CE74-914C-4689-99FC-1AEF49CE2B47}" type="slidenum">
              <a:rPr smtClean="0"/>
              <a:pPr/>
              <a:t>‹#›</a:t>
            </a:fld>
            <a:r>
              <a:t>]</a:t>
            </a:r>
            <a:endParaRPr lang="en-AU"/>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704266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wo Content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56268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a:xfrm>
            <a:off x="10267260" y="6437192"/>
            <a:ext cx="1579139" cy="216000"/>
          </a:xfrm>
        </p:spPr>
        <p:txBody>
          <a:bodyPr/>
          <a:lstStyle/>
          <a:p>
            <a:r>
              <a:rPr lang="en-AU"/>
              <a:t>Page [</a:t>
            </a:r>
            <a:fld id="{29D5CE74-914C-4689-99FC-1AEF49CE2B47}" type="slidenum">
              <a:rPr smtClean="0"/>
              <a:pPr/>
              <a:t>‹#›</a:t>
            </a:fld>
            <a:r>
              <a:t>]</a:t>
            </a:r>
            <a:endParaRPr lang="en-AU"/>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p>
            <a:r>
              <a:rPr lang="en-US"/>
              <a:t>Click to edit Master title style</a:t>
            </a:r>
            <a:endParaRPr lang="en-AU"/>
          </a:p>
        </p:txBody>
      </p:sp>
      <p:sp>
        <p:nvSpPr>
          <p:cNvPr id="4" name="Content Placeholder 6">
            <a:extLst>
              <a:ext uri="{FF2B5EF4-FFF2-40B4-BE49-F238E27FC236}">
                <a16:creationId xmlns:a16="http://schemas.microsoft.com/office/drawing/2014/main" id="{BED691C7-E3FD-C9C6-88B5-D844BB5B3D47}"/>
              </a:ext>
            </a:extLst>
          </p:cNvPr>
          <p:cNvSpPr>
            <a:spLocks noGrp="1"/>
          </p:cNvSpPr>
          <p:nvPr>
            <p:ph sz="quarter" idx="16"/>
          </p:nvPr>
        </p:nvSpPr>
        <p:spPr>
          <a:xfrm>
            <a:off x="6219599" y="1870255"/>
            <a:ext cx="56268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751513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and Image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56268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a:xfrm>
            <a:off x="10267260" y="6437192"/>
            <a:ext cx="1579139" cy="216000"/>
          </a:xfrm>
        </p:spPr>
        <p:txBody>
          <a:bodyPr/>
          <a:lstStyle/>
          <a:p>
            <a:r>
              <a:rPr lang="en-AU"/>
              <a:t>Page [</a:t>
            </a:r>
            <a:fld id="{29D5CE74-914C-4689-99FC-1AEF49CE2B47}" type="slidenum">
              <a:rPr smtClean="0"/>
              <a:pPr/>
              <a:t>‹#›</a:t>
            </a:fld>
            <a:r>
              <a:t>]</a:t>
            </a:r>
            <a:endParaRPr lang="en-AU"/>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p>
            <a:r>
              <a:rPr lang="en-US"/>
              <a:t>Click to edit Master title style</a:t>
            </a:r>
            <a:endParaRPr lang="en-AU"/>
          </a:p>
        </p:txBody>
      </p:sp>
      <p:sp>
        <p:nvSpPr>
          <p:cNvPr id="6" name="Picture Placeholder 5">
            <a:extLst>
              <a:ext uri="{FF2B5EF4-FFF2-40B4-BE49-F238E27FC236}">
                <a16:creationId xmlns:a16="http://schemas.microsoft.com/office/drawing/2014/main" id="{FC2A53D8-7CC9-C8A8-3494-5EBD660356B9}"/>
              </a:ext>
            </a:extLst>
          </p:cNvPr>
          <p:cNvSpPr>
            <a:spLocks noGrp="1"/>
          </p:cNvSpPr>
          <p:nvPr>
            <p:ph type="pic" sz="quarter" idx="16" hasCustomPrompt="1"/>
          </p:nvPr>
        </p:nvSpPr>
        <p:spPr>
          <a:xfrm>
            <a:off x="6219599" y="1870075"/>
            <a:ext cx="5626800" cy="4273200"/>
          </a:xfrm>
        </p:spPr>
        <p:txBody>
          <a:bodyPr anchor="ctr" anchorCtr="0"/>
          <a:lstStyle>
            <a:lvl1pPr algn="ctr">
              <a:lnSpc>
                <a:spcPts val="1400"/>
              </a:lnSpc>
              <a:defRPr sz="1200"/>
            </a:lvl1pPr>
          </a:lstStyle>
          <a:p>
            <a:r>
              <a:rPr lang="en-AU"/>
              <a:t>Click icon to insert image</a:t>
            </a:r>
          </a:p>
        </p:txBody>
      </p:sp>
    </p:spTree>
    <p:extLst>
      <p:ext uri="{BB962C8B-B14F-4D97-AF65-F5344CB8AC3E}">
        <p14:creationId xmlns:p14="http://schemas.microsoft.com/office/powerpoint/2010/main" val="3118280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wo Chart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5626800" cy="387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6224055" y="1870255"/>
            <a:ext cx="5622344" cy="3886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7">
            <a:extLst>
              <a:ext uri="{FF2B5EF4-FFF2-40B4-BE49-F238E27FC236}">
                <a16:creationId xmlns:a16="http://schemas.microsoft.com/office/drawing/2014/main" id="{1898C495-622F-59C5-A0D8-F102ED97EC28}"/>
              </a:ext>
            </a:extLst>
          </p:cNvPr>
          <p:cNvSpPr>
            <a:spLocks noGrp="1"/>
          </p:cNvSpPr>
          <p:nvPr>
            <p:ph type="sldNum" sz="quarter" idx="16"/>
          </p:nvPr>
        </p:nvSpPr>
        <p:spPr/>
        <p:txBody>
          <a:bodyPr/>
          <a:lstStyle/>
          <a:p>
            <a:r>
              <a:rPr lang="en-AU"/>
              <a:t>Page [</a:t>
            </a:r>
            <a:fld id="{29D5CE74-914C-4689-99FC-1AEF49CE2B47}" type="slidenum">
              <a:rPr smtClean="0"/>
              <a:pPr/>
              <a:t>‹#›</a:t>
            </a:fld>
            <a:r>
              <a:t>]</a:t>
            </a:r>
            <a:endParaRPr lang="en-AU"/>
          </a:p>
        </p:txBody>
      </p:sp>
      <p:sp>
        <p:nvSpPr>
          <p:cNvPr id="6" name="Chart Placeholder 5">
            <a:extLst>
              <a:ext uri="{FF2B5EF4-FFF2-40B4-BE49-F238E27FC236}">
                <a16:creationId xmlns:a16="http://schemas.microsoft.com/office/drawing/2014/main" id="{83A92489-4F48-E651-8308-E8A1BEAEF4BD}"/>
              </a:ext>
            </a:extLst>
          </p:cNvPr>
          <p:cNvSpPr>
            <a:spLocks noGrp="1"/>
          </p:cNvSpPr>
          <p:nvPr>
            <p:ph type="chart" sz="quarter" idx="17" hasCustomPrompt="1"/>
          </p:nvPr>
        </p:nvSpPr>
        <p:spPr>
          <a:xfrm>
            <a:off x="345600" y="2573905"/>
            <a:ext cx="5626575" cy="2880320"/>
          </a:xfrm>
        </p:spPr>
        <p:txBody>
          <a:bodyPr anchor="ctr" anchorCtr="0"/>
          <a:lstStyle>
            <a:lvl1pPr algn="ctr">
              <a:defRPr/>
            </a:lvl1pPr>
          </a:lstStyle>
          <a:p>
            <a:r>
              <a:rPr lang="en-AU"/>
              <a:t>Click icon to insert Chart</a:t>
            </a:r>
          </a:p>
        </p:txBody>
      </p:sp>
      <p:sp>
        <p:nvSpPr>
          <p:cNvPr id="9" name="Chart Placeholder 5">
            <a:extLst>
              <a:ext uri="{FF2B5EF4-FFF2-40B4-BE49-F238E27FC236}">
                <a16:creationId xmlns:a16="http://schemas.microsoft.com/office/drawing/2014/main" id="{9D4C9335-8F56-5714-572A-14E7E23CC1AB}"/>
              </a:ext>
            </a:extLst>
          </p:cNvPr>
          <p:cNvSpPr>
            <a:spLocks noGrp="1"/>
          </p:cNvSpPr>
          <p:nvPr>
            <p:ph type="chart" sz="quarter" idx="18" hasCustomPrompt="1"/>
          </p:nvPr>
        </p:nvSpPr>
        <p:spPr>
          <a:xfrm>
            <a:off x="6223381" y="2573905"/>
            <a:ext cx="5623018" cy="2880320"/>
          </a:xfrm>
        </p:spPr>
        <p:txBody>
          <a:bodyPr anchor="ctr" anchorCtr="0"/>
          <a:lstStyle>
            <a:lvl1pPr algn="ctr">
              <a:defRPr/>
            </a:lvl1pPr>
          </a:lstStyle>
          <a:p>
            <a:r>
              <a:rPr lang="en-AU"/>
              <a:t>Click icon to insert Chart</a:t>
            </a:r>
          </a:p>
        </p:txBody>
      </p:sp>
      <p:sp>
        <p:nvSpPr>
          <p:cNvPr id="4" name="Title 3">
            <a:extLst>
              <a:ext uri="{FF2B5EF4-FFF2-40B4-BE49-F238E27FC236}">
                <a16:creationId xmlns:a16="http://schemas.microsoft.com/office/drawing/2014/main" id="{0C4277FC-2AB5-CB23-BC94-BEF3C9536350}"/>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4061018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5626800"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6224055" y="1870255"/>
            <a:ext cx="5622343"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7">
            <a:extLst>
              <a:ext uri="{FF2B5EF4-FFF2-40B4-BE49-F238E27FC236}">
                <a16:creationId xmlns:a16="http://schemas.microsoft.com/office/drawing/2014/main" id="{1898C495-622F-59C5-A0D8-F102ED97EC28}"/>
              </a:ext>
            </a:extLst>
          </p:cNvPr>
          <p:cNvSpPr>
            <a:spLocks noGrp="1"/>
          </p:cNvSpPr>
          <p:nvPr>
            <p:ph type="sldNum" sz="quarter" idx="16"/>
          </p:nvPr>
        </p:nvSpPr>
        <p:spPr/>
        <p:txBody>
          <a:bodyPr/>
          <a:lstStyle/>
          <a:p>
            <a:r>
              <a:rPr lang="en-AU"/>
              <a:t>Page [</a:t>
            </a:r>
            <a:fld id="{29D5CE74-914C-4689-99FC-1AEF49CE2B47}" type="slidenum">
              <a:rPr smtClean="0"/>
              <a:pPr/>
              <a:t>‹#›</a:t>
            </a:fld>
            <a:r>
              <a:t>]</a:t>
            </a:r>
            <a:endParaRPr lang="en-AU"/>
          </a:p>
        </p:txBody>
      </p:sp>
      <p:sp>
        <p:nvSpPr>
          <p:cNvPr id="4" name="Title 3">
            <a:extLst>
              <a:ext uri="{FF2B5EF4-FFF2-40B4-BE49-F238E27FC236}">
                <a16:creationId xmlns:a16="http://schemas.microsoft.com/office/drawing/2014/main" id="{4863FD07-110D-DEB8-85AE-92CD33C072C4}"/>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14218476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hree Content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36000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a:xfrm>
            <a:off x="10267260" y="6437192"/>
            <a:ext cx="1579139" cy="216000"/>
          </a:xfrm>
        </p:spPr>
        <p:txBody>
          <a:bodyPr/>
          <a:lstStyle/>
          <a:p>
            <a:r>
              <a:rPr lang="en-AU"/>
              <a:t>Page [</a:t>
            </a:r>
            <a:fld id="{29D5CE74-914C-4689-99FC-1AEF49CE2B47}" type="slidenum">
              <a:rPr smtClean="0"/>
              <a:pPr/>
              <a:t>‹#›</a:t>
            </a:fld>
            <a:r>
              <a:t>]</a:t>
            </a:r>
            <a:endParaRPr lang="en-AU"/>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p>
            <a:r>
              <a:rPr lang="en-US"/>
              <a:t>Click to edit Master title style</a:t>
            </a:r>
            <a:endParaRPr lang="en-AU"/>
          </a:p>
        </p:txBody>
      </p:sp>
      <p:sp>
        <p:nvSpPr>
          <p:cNvPr id="4" name="Content Placeholder 6">
            <a:extLst>
              <a:ext uri="{FF2B5EF4-FFF2-40B4-BE49-F238E27FC236}">
                <a16:creationId xmlns:a16="http://schemas.microsoft.com/office/drawing/2014/main" id="{BED691C7-E3FD-C9C6-88B5-D844BB5B3D47}"/>
              </a:ext>
            </a:extLst>
          </p:cNvPr>
          <p:cNvSpPr>
            <a:spLocks noGrp="1"/>
          </p:cNvSpPr>
          <p:nvPr>
            <p:ph sz="quarter" idx="16"/>
          </p:nvPr>
        </p:nvSpPr>
        <p:spPr>
          <a:xfrm>
            <a:off x="4296000" y="1870255"/>
            <a:ext cx="36000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Content Placeholder 6">
            <a:extLst>
              <a:ext uri="{FF2B5EF4-FFF2-40B4-BE49-F238E27FC236}">
                <a16:creationId xmlns:a16="http://schemas.microsoft.com/office/drawing/2014/main" id="{A14B56AF-59AC-1DD7-A515-93236D9D5034}"/>
              </a:ext>
            </a:extLst>
          </p:cNvPr>
          <p:cNvSpPr>
            <a:spLocks noGrp="1"/>
          </p:cNvSpPr>
          <p:nvPr>
            <p:ph sz="quarter" idx="17"/>
          </p:nvPr>
        </p:nvSpPr>
        <p:spPr>
          <a:xfrm>
            <a:off x="8246399" y="1870255"/>
            <a:ext cx="36000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503064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pyright notice">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5BE21A-3472-BF8A-EB42-E260FAD81CC6}"/>
              </a:ext>
            </a:extLst>
          </p:cNvPr>
          <p:cNvSpPr txBox="1"/>
          <p:nvPr userDrawn="1"/>
        </p:nvSpPr>
        <p:spPr>
          <a:xfrm>
            <a:off x="1835696" y="1899350"/>
            <a:ext cx="8520608" cy="3305520"/>
          </a:xfrm>
          <a:prstGeom prst="rect">
            <a:avLst/>
          </a:prstGeom>
          <a:noFill/>
          <a:ln w="15875">
            <a:solidFill>
              <a:schemeClr val="bg1"/>
            </a:solidFill>
          </a:ln>
        </p:spPr>
        <p:txBody>
          <a:bodyPr wrap="square">
            <a:spAutoFit/>
          </a:bodyPr>
          <a:lstStyle/>
          <a:p>
            <a:pPr algn="ctr"/>
            <a:endParaRPr lang="en-GB" sz="16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r>
              <a:rPr lang="en-GB" sz="1600" b="1">
                <a:solidFill>
                  <a:schemeClr val="bg1"/>
                </a:solidFill>
                <a:effectLst/>
                <a:latin typeface="Arial" panose="020B0604020202020204" pitchFamily="34" charset="0"/>
                <a:ea typeface="Calibri" panose="020F0502020204030204" pitchFamily="34" charset="0"/>
                <a:cs typeface="Arial" panose="020B0604020202020204" pitchFamily="34" charset="0"/>
              </a:rPr>
              <a:t>WARNING</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a:solidFill>
                  <a:schemeClr val="bg1"/>
                </a:solidFill>
                <a:effectLst/>
                <a:latin typeface="Arial" panose="020B0604020202020204" pitchFamily="34" charset="0"/>
                <a:ea typeface="Calibri" panose="020F0502020204030204" pitchFamily="34" charset="0"/>
                <a:cs typeface="Arial" panose="020B0604020202020204" pitchFamily="34" charset="0"/>
              </a:rPr>
              <a:t>This material has been reproduced and communicated to you by or on behalf of the University of Melbourne in accordance with section 113P of the </a:t>
            </a:r>
            <a:r>
              <a:rPr lang="en-GB" sz="1600" i="1">
                <a:solidFill>
                  <a:schemeClr val="bg1"/>
                </a:solidFill>
                <a:effectLst/>
                <a:latin typeface="Arial" panose="020B0604020202020204" pitchFamily="34" charset="0"/>
                <a:ea typeface="Calibri" panose="020F0502020204030204" pitchFamily="34" charset="0"/>
                <a:cs typeface="Arial" panose="020B0604020202020204" pitchFamily="34" charset="0"/>
              </a:rPr>
              <a:t>Copyright Act 1968</a:t>
            </a:r>
            <a:r>
              <a:rPr lang="en-GB" sz="16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GB" sz="1600" b="1">
                <a:solidFill>
                  <a:schemeClr val="bg1"/>
                </a:solidFill>
                <a:effectLst/>
                <a:latin typeface="Arial" panose="020B0604020202020204" pitchFamily="34" charset="0"/>
                <a:ea typeface="Calibri" panose="020F0502020204030204" pitchFamily="34" charset="0"/>
                <a:cs typeface="Arial" panose="020B0604020202020204" pitchFamily="34" charset="0"/>
              </a:rPr>
              <a:t>Act</a:t>
            </a:r>
            <a:r>
              <a:rPr lang="en-GB" sz="160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a:solidFill>
                  <a:schemeClr val="bg1"/>
                </a:solidFill>
                <a:effectLst/>
                <a:latin typeface="Arial" panose="020B0604020202020204" pitchFamily="34" charset="0"/>
                <a:ea typeface="Calibri" panose="020F0502020204030204" pitchFamily="34" charset="0"/>
                <a:cs typeface="Arial" panose="020B0604020202020204" pitchFamily="34" charset="0"/>
              </a:rPr>
              <a:t>The material in this communication may be subject to copyright under the Act. </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a:solidFill>
                  <a:schemeClr val="bg1"/>
                </a:solidFill>
                <a:effectLst/>
                <a:latin typeface="Arial" panose="020B0604020202020204" pitchFamily="34" charset="0"/>
                <a:ea typeface="Calibri" panose="020F0502020204030204" pitchFamily="34" charset="0"/>
                <a:cs typeface="Arial" panose="020B0604020202020204" pitchFamily="34" charset="0"/>
              </a:rPr>
              <a:t>Any further reproduction or communication of this material by you may be the subject of copyright protection under the Act.</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pPr>
            <a:r>
              <a:rPr lang="en-GB" sz="1600" b="1">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pPr>
            <a:r>
              <a:rPr lang="en-GB" sz="1600" b="1">
                <a:solidFill>
                  <a:schemeClr val="bg1"/>
                </a:solidFill>
                <a:effectLst/>
                <a:latin typeface="Arial" panose="020B0604020202020204" pitchFamily="34" charset="0"/>
                <a:ea typeface="Calibri" panose="020F0502020204030204" pitchFamily="34" charset="0"/>
                <a:cs typeface="Arial" panose="020B0604020202020204" pitchFamily="34" charset="0"/>
              </a:rPr>
              <a:t>Do not remove this notice</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r>
              <a:rPr lang="en-AU" sz="1800">
                <a:effectLst/>
                <a:latin typeface="Calibri" panose="020F0502020204030204" pitchFamily="34" charset="0"/>
                <a:ea typeface="Calibri" panose="020F0502020204030204" pitchFamily="34" charset="0"/>
                <a:cs typeface="Times New Roman" panose="02020603050405020304" pitchFamily="18" charset="0"/>
              </a:rPr>
              <a:t> </a:t>
            </a:r>
            <a:endParaRPr lang="en-AU"/>
          </a:p>
        </p:txBody>
      </p:sp>
    </p:spTree>
    <p:extLst>
      <p:ext uri="{BB962C8B-B14F-4D97-AF65-F5344CB8AC3E}">
        <p14:creationId xmlns:p14="http://schemas.microsoft.com/office/powerpoint/2010/main" val="7159838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3600000"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4295999" y="1870255"/>
            <a:ext cx="3600000"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6">
            <a:extLst>
              <a:ext uri="{FF2B5EF4-FFF2-40B4-BE49-F238E27FC236}">
                <a16:creationId xmlns:a16="http://schemas.microsoft.com/office/drawing/2014/main" id="{12B8F049-B051-C3CF-84AF-76D0419ECC4D}"/>
              </a:ext>
            </a:extLst>
          </p:cNvPr>
          <p:cNvSpPr>
            <a:spLocks noGrp="1"/>
          </p:cNvSpPr>
          <p:nvPr>
            <p:ph sz="quarter" idx="16"/>
          </p:nvPr>
        </p:nvSpPr>
        <p:spPr>
          <a:xfrm>
            <a:off x="8246399" y="1870255"/>
            <a:ext cx="3600000"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CA6341BC-444F-9260-2F29-DB09F5C10802}"/>
              </a:ext>
            </a:extLst>
          </p:cNvPr>
          <p:cNvSpPr>
            <a:spLocks noGrp="1"/>
          </p:cNvSpPr>
          <p:nvPr>
            <p:ph type="sldNum" sz="quarter" idx="17"/>
          </p:nvPr>
        </p:nvSpPr>
        <p:spPr>
          <a:xfrm>
            <a:off x="10267260" y="6437192"/>
            <a:ext cx="1579139" cy="216000"/>
          </a:xfrm>
        </p:spPr>
        <p:txBody>
          <a:bodyPr/>
          <a:lstStyle/>
          <a:p>
            <a:r>
              <a:rPr lang="en-AU"/>
              <a:t>Page [</a:t>
            </a:r>
            <a:fld id="{29D5CE74-914C-4689-99FC-1AEF49CE2B47}" type="slidenum">
              <a:rPr smtClean="0"/>
              <a:pPr/>
              <a:t>‹#›</a:t>
            </a:fld>
            <a:r>
              <a:t>]</a:t>
            </a:r>
            <a:endParaRPr lang="en-AU"/>
          </a:p>
        </p:txBody>
      </p:sp>
      <p:sp>
        <p:nvSpPr>
          <p:cNvPr id="8" name="Title 7">
            <a:extLst>
              <a:ext uri="{FF2B5EF4-FFF2-40B4-BE49-F238E27FC236}">
                <a16:creationId xmlns:a16="http://schemas.microsoft.com/office/drawing/2014/main" id="{B997EF1D-2BE4-A99C-D98C-B233628816F3}"/>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628763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_1">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a:xfrm>
            <a:off x="1577134" y="1133745"/>
            <a:ext cx="9001001" cy="869091"/>
          </a:xfrm>
        </p:spPr>
        <p:txBody>
          <a:bodyPr/>
          <a:lstStyle>
            <a:lvl1pPr algn="ctr">
              <a:lnSpc>
                <a:spcPts val="5200"/>
              </a:lnSpc>
              <a:defRPr sz="4800">
                <a:solidFill>
                  <a:schemeClr val="bg1"/>
                </a:solidFill>
              </a:defRPr>
            </a:lvl1pPr>
          </a:lstStyle>
          <a:p>
            <a:r>
              <a:rPr lang="en-US"/>
              <a:t>Click to edit Master title style</a:t>
            </a:r>
            <a:endParaRPr lang="en-AU"/>
          </a:p>
        </p:txBody>
      </p:sp>
      <p:sp>
        <p:nvSpPr>
          <p:cNvPr id="6" name="Text Placeholder 10">
            <a:extLst>
              <a:ext uri="{FF2B5EF4-FFF2-40B4-BE49-F238E27FC236}">
                <a16:creationId xmlns:a16="http://schemas.microsoft.com/office/drawing/2014/main" id="{8301EF29-6923-272A-530E-72477C52E01B}"/>
              </a:ext>
            </a:extLst>
          </p:cNvPr>
          <p:cNvSpPr>
            <a:spLocks noGrp="1"/>
          </p:cNvSpPr>
          <p:nvPr>
            <p:ph type="body" sz="quarter" idx="17" hasCustomPrompt="1"/>
          </p:nvPr>
        </p:nvSpPr>
        <p:spPr>
          <a:xfrm>
            <a:off x="345600" y="6023122"/>
            <a:ext cx="5490611" cy="630070"/>
          </a:xfrm>
        </p:spPr>
        <p:txBody>
          <a:bodyPr anchor="b" anchorCtr="0"/>
          <a:lstStyle>
            <a:lvl1pPr marL="0" algn="l">
              <a:lnSpc>
                <a:spcPct val="100000"/>
              </a:lnSpc>
              <a:spcAft>
                <a:spcPts val="0"/>
              </a:spcAft>
              <a:buFontTx/>
              <a:buNone/>
              <a:defRPr sz="1400" b="0">
                <a:solidFill>
                  <a:schemeClr val="bg1"/>
                </a:solidFill>
              </a:defRPr>
            </a:lvl1pPr>
            <a:lvl2pPr marL="0" algn="l">
              <a:lnSpc>
                <a:spcPct val="100000"/>
              </a:lnSpc>
              <a:spcAft>
                <a:spcPts val="0"/>
              </a:spcAft>
              <a:buFontTx/>
              <a:buNone/>
              <a:defRPr sz="1400" b="0">
                <a:solidFill>
                  <a:schemeClr val="bg1"/>
                </a:solidFill>
              </a:defRPr>
            </a:lvl2pPr>
            <a:lvl3pPr marL="0" indent="0" algn="l">
              <a:lnSpc>
                <a:spcPct val="100000"/>
              </a:lnSpc>
              <a:spcAft>
                <a:spcPts val="0"/>
              </a:spcAft>
              <a:buFontTx/>
              <a:buNone/>
              <a:defRPr sz="1400" b="0">
                <a:solidFill>
                  <a:schemeClr val="bg1"/>
                </a:solidFill>
              </a:defRPr>
            </a:lvl3pPr>
            <a:lvl4pPr marL="0" indent="0" algn="l">
              <a:lnSpc>
                <a:spcPct val="100000"/>
              </a:lnSpc>
              <a:spcAft>
                <a:spcPts val="0"/>
              </a:spcAft>
              <a:buFontTx/>
              <a:buNone/>
              <a:defRPr sz="1400" b="0">
                <a:solidFill>
                  <a:schemeClr val="bg1"/>
                </a:solidFill>
              </a:defRPr>
            </a:lvl4pPr>
            <a:lvl5pPr marL="0" indent="0" algn="l">
              <a:lnSpc>
                <a:spcPct val="100000"/>
              </a:lnSpc>
              <a:spcAft>
                <a:spcPts val="0"/>
              </a:spcAft>
              <a:buFontTx/>
              <a:buNone/>
              <a:defRPr sz="1400" b="0">
                <a:solidFill>
                  <a:schemeClr val="bg1"/>
                </a:solidFill>
              </a:defRPr>
            </a:lvl5pPr>
            <a:lvl6pPr marL="0" indent="0" algn="l">
              <a:lnSpc>
                <a:spcPct val="100000"/>
              </a:lnSpc>
              <a:spcAft>
                <a:spcPts val="0"/>
              </a:spcAft>
              <a:buFontTx/>
              <a:buNone/>
              <a:defRPr sz="1400" b="0">
                <a:solidFill>
                  <a:schemeClr val="bg1"/>
                </a:solidFill>
              </a:defRPr>
            </a:lvl6pPr>
            <a:lvl7pPr marL="0" indent="0" algn="l">
              <a:lnSpc>
                <a:spcPct val="100000"/>
              </a:lnSpc>
              <a:spcAft>
                <a:spcPts val="0"/>
              </a:spcAft>
              <a:buFontTx/>
              <a:buNone/>
              <a:defRPr sz="1400" b="0">
                <a:solidFill>
                  <a:schemeClr val="bg1"/>
                </a:solidFill>
              </a:defRPr>
            </a:lvl7pPr>
            <a:lvl8pPr marL="0" indent="0" algn="l">
              <a:lnSpc>
                <a:spcPct val="100000"/>
              </a:lnSpc>
              <a:spcAft>
                <a:spcPts val="0"/>
              </a:spcAft>
              <a:buFontTx/>
              <a:buNone/>
              <a:defRPr sz="1400" b="0">
                <a:solidFill>
                  <a:schemeClr val="bg1"/>
                </a:solidFill>
              </a:defRPr>
            </a:lvl8pPr>
            <a:lvl9pPr marL="0" indent="0" algn="l">
              <a:lnSpc>
                <a:spcPct val="100000"/>
              </a:lnSpc>
              <a:spcAft>
                <a:spcPts val="0"/>
              </a:spcAft>
              <a:buFontTx/>
              <a:buNone/>
              <a:defRPr sz="1400" b="0">
                <a:solidFill>
                  <a:schemeClr val="bg1"/>
                </a:solidFill>
              </a:defRPr>
            </a:lvl9pPr>
          </a:lstStyle>
          <a:p>
            <a:pPr lvl="0"/>
            <a:r>
              <a:rPr lang="en-US"/>
              <a:t>[Collaborator/partner relationship disclaimer]</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9" name="Text Placeholder 10">
            <a:extLst>
              <a:ext uri="{FF2B5EF4-FFF2-40B4-BE49-F238E27FC236}">
                <a16:creationId xmlns:a16="http://schemas.microsoft.com/office/drawing/2014/main" id="{E98D57ED-F6FA-0853-C0FA-554B2313321E}"/>
              </a:ext>
            </a:extLst>
          </p:cNvPr>
          <p:cNvSpPr>
            <a:spLocks noGrp="1"/>
          </p:cNvSpPr>
          <p:nvPr>
            <p:ph type="body" sz="quarter" idx="18" hasCustomPrompt="1"/>
          </p:nvPr>
        </p:nvSpPr>
        <p:spPr>
          <a:xfrm>
            <a:off x="6231015" y="6437192"/>
            <a:ext cx="561538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a:t>CRICOS: 00116K</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pic>
        <p:nvPicPr>
          <p:cNvPr id="2" name="Picture Placeholder 6" descr="Logo&#10;&#10;Description automatically generated">
            <a:extLst>
              <a:ext uri="{FF2B5EF4-FFF2-40B4-BE49-F238E27FC236}">
                <a16:creationId xmlns:a16="http://schemas.microsoft.com/office/drawing/2014/main" id="{54D6F5F3-83EC-7C59-7764-F0BA609CE28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4870378" y="2315284"/>
            <a:ext cx="2385265" cy="2373856"/>
          </a:xfrm>
          <a:prstGeom prst="rect">
            <a:avLst/>
          </a:prstGeom>
        </p:spPr>
      </p:pic>
    </p:spTree>
    <p:extLst>
      <p:ext uri="{BB962C8B-B14F-4D97-AF65-F5344CB8AC3E}">
        <p14:creationId xmlns:p14="http://schemas.microsoft.com/office/powerpoint/2010/main" val="2569138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hank you_2">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a:xfrm>
            <a:off x="345599" y="489679"/>
            <a:ext cx="11500799" cy="869091"/>
          </a:xfrm>
        </p:spPr>
        <p:txBody>
          <a:bodyPr/>
          <a:lstStyle>
            <a:lvl1pPr algn="ctr">
              <a:lnSpc>
                <a:spcPts val="5200"/>
              </a:lnSpc>
              <a:defRPr sz="4800">
                <a:solidFill>
                  <a:schemeClr val="bg1"/>
                </a:solidFill>
              </a:defRPr>
            </a:lvl1pPr>
          </a:lstStyle>
          <a:p>
            <a:r>
              <a:rPr lang="en-US"/>
              <a:t>Click to edit Master title style</a:t>
            </a:r>
            <a:endParaRPr lang="en-AU"/>
          </a:p>
        </p:txBody>
      </p:sp>
      <p:sp>
        <p:nvSpPr>
          <p:cNvPr id="6" name="Text Placeholder 10">
            <a:extLst>
              <a:ext uri="{FF2B5EF4-FFF2-40B4-BE49-F238E27FC236}">
                <a16:creationId xmlns:a16="http://schemas.microsoft.com/office/drawing/2014/main" id="{8301EF29-6923-272A-530E-72477C52E01B}"/>
              </a:ext>
            </a:extLst>
          </p:cNvPr>
          <p:cNvSpPr>
            <a:spLocks noGrp="1"/>
          </p:cNvSpPr>
          <p:nvPr>
            <p:ph type="body" sz="quarter" idx="17" hasCustomPrompt="1"/>
          </p:nvPr>
        </p:nvSpPr>
        <p:spPr>
          <a:xfrm>
            <a:off x="345600" y="5850353"/>
            <a:ext cx="5265585" cy="365012"/>
          </a:xfrm>
        </p:spPr>
        <p:txBody>
          <a:bodyPr anchor="t" anchorCtr="0"/>
          <a:lstStyle>
            <a:lvl1pPr marL="0" algn="l">
              <a:lnSpc>
                <a:spcPct val="100000"/>
              </a:lnSpc>
              <a:spcAft>
                <a:spcPts val="0"/>
              </a:spcAft>
              <a:buFontTx/>
              <a:buNone/>
              <a:defRPr sz="2000" b="0">
                <a:solidFill>
                  <a:schemeClr val="bg1"/>
                </a:solidFill>
              </a:defRPr>
            </a:lvl1pPr>
            <a:lvl2pPr marL="0" algn="l">
              <a:lnSpc>
                <a:spcPct val="100000"/>
              </a:lnSpc>
              <a:spcAft>
                <a:spcPts val="0"/>
              </a:spcAft>
              <a:buFontTx/>
              <a:buNone/>
              <a:defRPr sz="2000" b="0">
                <a:solidFill>
                  <a:schemeClr val="bg1"/>
                </a:solidFill>
              </a:defRPr>
            </a:lvl2pPr>
            <a:lvl3pPr marL="0" indent="0" algn="l">
              <a:lnSpc>
                <a:spcPct val="100000"/>
              </a:lnSpc>
              <a:spcAft>
                <a:spcPts val="0"/>
              </a:spcAft>
              <a:buFontTx/>
              <a:buNone/>
              <a:defRPr sz="2000" b="0">
                <a:solidFill>
                  <a:schemeClr val="bg1"/>
                </a:solidFill>
              </a:defRPr>
            </a:lvl3pPr>
            <a:lvl4pPr marL="0" indent="0" algn="l">
              <a:lnSpc>
                <a:spcPct val="100000"/>
              </a:lnSpc>
              <a:spcAft>
                <a:spcPts val="0"/>
              </a:spcAft>
              <a:buFontTx/>
              <a:buNone/>
              <a:defRPr sz="2000" b="0">
                <a:solidFill>
                  <a:schemeClr val="bg1"/>
                </a:solidFill>
              </a:defRPr>
            </a:lvl4pPr>
            <a:lvl5pPr marL="0" indent="0" algn="l">
              <a:lnSpc>
                <a:spcPct val="100000"/>
              </a:lnSpc>
              <a:spcAft>
                <a:spcPts val="0"/>
              </a:spcAft>
              <a:buFontTx/>
              <a:buNone/>
              <a:defRPr sz="2000" b="0">
                <a:solidFill>
                  <a:schemeClr val="bg1"/>
                </a:solidFill>
              </a:defRPr>
            </a:lvl5pPr>
            <a:lvl6pPr marL="0" indent="0" algn="l">
              <a:lnSpc>
                <a:spcPct val="100000"/>
              </a:lnSpc>
              <a:spcAft>
                <a:spcPts val="0"/>
              </a:spcAft>
              <a:buFontTx/>
              <a:buNone/>
              <a:defRPr sz="2000" b="0">
                <a:solidFill>
                  <a:schemeClr val="bg1"/>
                </a:solidFill>
              </a:defRPr>
            </a:lvl6pPr>
            <a:lvl7pPr marL="0" indent="0" algn="l">
              <a:lnSpc>
                <a:spcPct val="100000"/>
              </a:lnSpc>
              <a:spcAft>
                <a:spcPts val="0"/>
              </a:spcAft>
              <a:buFontTx/>
              <a:buNone/>
              <a:defRPr sz="2000" b="0">
                <a:solidFill>
                  <a:schemeClr val="bg1"/>
                </a:solidFill>
              </a:defRPr>
            </a:lvl7pPr>
            <a:lvl8pPr marL="0" indent="0" algn="l">
              <a:lnSpc>
                <a:spcPct val="100000"/>
              </a:lnSpc>
              <a:spcAft>
                <a:spcPts val="0"/>
              </a:spcAft>
              <a:buFontTx/>
              <a:buNone/>
              <a:defRPr sz="2000" b="0">
                <a:solidFill>
                  <a:schemeClr val="bg1"/>
                </a:solidFill>
              </a:defRPr>
            </a:lvl8pPr>
            <a:lvl9pPr marL="0" indent="0" algn="l">
              <a:lnSpc>
                <a:spcPct val="100000"/>
              </a:lnSpc>
              <a:spcAft>
                <a:spcPts val="0"/>
              </a:spcAft>
              <a:buFontTx/>
              <a:buNone/>
              <a:defRPr sz="2000" b="0">
                <a:solidFill>
                  <a:schemeClr val="bg1"/>
                </a:solidFill>
              </a:defRPr>
            </a:lvl9pPr>
          </a:lstStyle>
          <a:p>
            <a:pPr lvl="0"/>
            <a:r>
              <a:rPr lang="en-AU"/>
              <a:t>[Copyright, CTA or other information/notices]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2" name="Content Placeholder 7">
            <a:extLst>
              <a:ext uri="{FF2B5EF4-FFF2-40B4-BE49-F238E27FC236}">
                <a16:creationId xmlns:a16="http://schemas.microsoft.com/office/drawing/2014/main" id="{BBF3D5F6-94BD-ACED-7F35-959B5B93BD76}"/>
              </a:ext>
            </a:extLst>
          </p:cNvPr>
          <p:cNvSpPr>
            <a:spLocks noGrp="1"/>
          </p:cNvSpPr>
          <p:nvPr>
            <p:ph sz="quarter" idx="20"/>
          </p:nvPr>
        </p:nvSpPr>
        <p:spPr>
          <a:xfrm>
            <a:off x="4678967" y="2266086"/>
            <a:ext cx="2385265" cy="2325827"/>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5" name="Picture Placeholder 6" descr="Logo&#10;&#10;Description automatically generated">
            <a:extLst>
              <a:ext uri="{FF2B5EF4-FFF2-40B4-BE49-F238E27FC236}">
                <a16:creationId xmlns:a16="http://schemas.microsoft.com/office/drawing/2014/main" id="{E3F816A6-DD62-1263-EF40-8DEE9FBC62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1315442" y="2266086"/>
            <a:ext cx="2385265" cy="2373856"/>
          </a:xfrm>
          <a:prstGeom prst="rect">
            <a:avLst/>
          </a:prstGeom>
        </p:spPr>
      </p:pic>
      <p:sp>
        <p:nvSpPr>
          <p:cNvPr id="7" name="Content Placeholder 7">
            <a:extLst>
              <a:ext uri="{FF2B5EF4-FFF2-40B4-BE49-F238E27FC236}">
                <a16:creationId xmlns:a16="http://schemas.microsoft.com/office/drawing/2014/main" id="{BCABDFB2-774F-9F26-0537-DFF1E88D8406}"/>
              </a:ext>
            </a:extLst>
          </p:cNvPr>
          <p:cNvSpPr>
            <a:spLocks noGrp="1"/>
          </p:cNvSpPr>
          <p:nvPr>
            <p:ph sz="quarter" idx="21"/>
          </p:nvPr>
        </p:nvSpPr>
        <p:spPr>
          <a:xfrm>
            <a:off x="8040216" y="2262385"/>
            <a:ext cx="2385265" cy="2325827"/>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10">
            <a:extLst>
              <a:ext uri="{FF2B5EF4-FFF2-40B4-BE49-F238E27FC236}">
                <a16:creationId xmlns:a16="http://schemas.microsoft.com/office/drawing/2014/main" id="{F892BB12-1705-BD7B-229D-BF067F242181}"/>
              </a:ext>
            </a:extLst>
          </p:cNvPr>
          <p:cNvSpPr>
            <a:spLocks noGrp="1"/>
          </p:cNvSpPr>
          <p:nvPr>
            <p:ph type="body" sz="quarter" idx="18" hasCustomPrompt="1"/>
          </p:nvPr>
        </p:nvSpPr>
        <p:spPr>
          <a:xfrm>
            <a:off x="6231015" y="5999365"/>
            <a:ext cx="561538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a:t>CRICOS: 00116K</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Tree>
    <p:extLst>
      <p:ext uri="{BB962C8B-B14F-4D97-AF65-F5344CB8AC3E}">
        <p14:creationId xmlns:p14="http://schemas.microsoft.com/office/powerpoint/2010/main" val="6107219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pyright notice 2">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574486-8652-716C-61C2-985D79E5DEEF}"/>
              </a:ext>
            </a:extLst>
          </p:cNvPr>
          <p:cNvSpPr txBox="1"/>
          <p:nvPr userDrawn="1"/>
        </p:nvSpPr>
        <p:spPr>
          <a:xfrm>
            <a:off x="345600" y="4183343"/>
            <a:ext cx="2310675" cy="200055"/>
          </a:xfrm>
          <a:prstGeom prst="rect">
            <a:avLst/>
          </a:prstGeom>
          <a:noFill/>
          <a:ln w="15875">
            <a:noFill/>
          </a:ln>
        </p:spPr>
        <p:txBody>
          <a:bodyPr wrap="square" lIns="0" tIns="0" rIns="0" bIns="0">
            <a:spAutoFit/>
          </a:bodyPr>
          <a:lstStyle/>
          <a:p>
            <a:pPr marL="0"/>
            <a:r>
              <a:rPr lang="en-AU" sz="1300">
                <a:solidFill>
                  <a:schemeClr val="bg1"/>
                </a:solidFill>
                <a:effectLst/>
                <a:latin typeface="+mn-lt"/>
                <a:ea typeface="Times New Roman" panose="02020603050405020304" pitchFamily="18" charset="0"/>
              </a:rPr>
              <a:t>(c) The University of Melbourne</a:t>
            </a:r>
            <a:endParaRPr lang="en-AU" sz="1300">
              <a:latin typeface="+mn-lt"/>
            </a:endParaRPr>
          </a:p>
        </p:txBody>
      </p:sp>
      <p:sp>
        <p:nvSpPr>
          <p:cNvPr id="6" name="Text Placeholder 5">
            <a:extLst>
              <a:ext uri="{FF2B5EF4-FFF2-40B4-BE49-F238E27FC236}">
                <a16:creationId xmlns:a16="http://schemas.microsoft.com/office/drawing/2014/main" id="{9AB091FC-4E25-7936-CC06-27124E717614}"/>
              </a:ext>
            </a:extLst>
          </p:cNvPr>
          <p:cNvSpPr>
            <a:spLocks noGrp="1"/>
          </p:cNvSpPr>
          <p:nvPr>
            <p:ph type="body" sz="quarter" idx="19" hasCustomPrompt="1"/>
          </p:nvPr>
        </p:nvSpPr>
        <p:spPr>
          <a:xfrm>
            <a:off x="2699196" y="4182849"/>
            <a:ext cx="1192703" cy="216000"/>
          </a:xfrm>
        </p:spPr>
        <p:txBody>
          <a:bodyPr/>
          <a:lstStyle>
            <a:lvl1pPr marL="0">
              <a:lnSpc>
                <a:spcPct val="100000"/>
              </a:lnSpc>
              <a:spcAft>
                <a:spcPts val="0"/>
              </a:spcAft>
              <a:buFontTx/>
              <a:buNone/>
              <a:defRPr sz="1300" b="0">
                <a:solidFill>
                  <a:schemeClr val="bg1"/>
                </a:solidFill>
              </a:defRPr>
            </a:lvl1pPr>
            <a:lvl2pPr marL="0">
              <a:lnSpc>
                <a:spcPct val="100000"/>
              </a:lnSpc>
              <a:spcAft>
                <a:spcPts val="0"/>
              </a:spcAft>
              <a:buFontTx/>
              <a:buNone/>
              <a:defRPr sz="1300" b="0">
                <a:solidFill>
                  <a:schemeClr val="bg1"/>
                </a:solidFill>
              </a:defRPr>
            </a:lvl2pPr>
            <a:lvl3pPr marL="0" indent="0">
              <a:lnSpc>
                <a:spcPct val="100000"/>
              </a:lnSpc>
              <a:spcAft>
                <a:spcPts val="0"/>
              </a:spcAft>
              <a:buFontTx/>
              <a:buNone/>
              <a:defRPr sz="1300" b="0">
                <a:solidFill>
                  <a:schemeClr val="bg1"/>
                </a:solidFill>
              </a:defRPr>
            </a:lvl3pPr>
            <a:lvl4pPr marL="0" indent="0">
              <a:lnSpc>
                <a:spcPct val="100000"/>
              </a:lnSpc>
              <a:spcAft>
                <a:spcPts val="0"/>
              </a:spcAft>
              <a:buFontTx/>
              <a:buNone/>
              <a:defRPr sz="1300" b="0">
                <a:solidFill>
                  <a:schemeClr val="bg1"/>
                </a:solidFill>
              </a:defRPr>
            </a:lvl4pPr>
            <a:lvl5pPr marL="0" indent="0">
              <a:lnSpc>
                <a:spcPct val="100000"/>
              </a:lnSpc>
              <a:spcAft>
                <a:spcPts val="0"/>
              </a:spcAft>
              <a:buFontTx/>
              <a:buNone/>
              <a:defRPr sz="1300" b="0">
                <a:solidFill>
                  <a:schemeClr val="bg1"/>
                </a:solidFill>
              </a:defRPr>
            </a:lvl5pPr>
            <a:lvl6pPr marL="0" indent="0">
              <a:lnSpc>
                <a:spcPct val="100000"/>
              </a:lnSpc>
              <a:spcAft>
                <a:spcPts val="0"/>
              </a:spcAft>
              <a:buFontTx/>
              <a:buNone/>
              <a:defRPr sz="1300" b="0">
                <a:solidFill>
                  <a:schemeClr val="bg1"/>
                </a:solidFill>
              </a:defRPr>
            </a:lvl6pPr>
            <a:lvl7pPr marL="0" indent="0">
              <a:lnSpc>
                <a:spcPct val="100000"/>
              </a:lnSpc>
              <a:spcAft>
                <a:spcPts val="0"/>
              </a:spcAft>
              <a:buFontTx/>
              <a:buNone/>
              <a:defRPr sz="1300" b="0">
                <a:solidFill>
                  <a:schemeClr val="bg1"/>
                </a:solidFill>
              </a:defRPr>
            </a:lvl7pPr>
            <a:lvl8pPr marL="0" indent="0">
              <a:lnSpc>
                <a:spcPct val="100000"/>
              </a:lnSpc>
              <a:spcAft>
                <a:spcPts val="0"/>
              </a:spcAft>
              <a:buFontTx/>
              <a:buNone/>
              <a:defRPr sz="1300" b="0">
                <a:solidFill>
                  <a:schemeClr val="bg1"/>
                </a:solidFill>
              </a:defRPr>
            </a:lvl8pPr>
            <a:lvl9pPr marL="0" indent="0">
              <a:lnSpc>
                <a:spcPct val="100000"/>
              </a:lnSpc>
              <a:spcAft>
                <a:spcPts val="0"/>
              </a:spcAft>
              <a:buFontTx/>
              <a:buNone/>
              <a:defRPr sz="1300" b="0">
                <a:solidFill>
                  <a:schemeClr val="bg1"/>
                </a:solidFill>
              </a:defRPr>
            </a:lvl9pPr>
          </a:lstStyle>
          <a:p>
            <a:pPr lvl="0"/>
            <a:r>
              <a:rPr lang="en-US"/>
              <a:t>2023</a:t>
            </a:r>
          </a:p>
        </p:txBody>
      </p:sp>
      <p:sp>
        <p:nvSpPr>
          <p:cNvPr id="5" name="TextBox 4">
            <a:extLst>
              <a:ext uri="{FF2B5EF4-FFF2-40B4-BE49-F238E27FC236}">
                <a16:creationId xmlns:a16="http://schemas.microsoft.com/office/drawing/2014/main" id="{C92EDEFF-E4AC-F752-A7F7-6FDA4F7FAD96}"/>
              </a:ext>
            </a:extLst>
          </p:cNvPr>
          <p:cNvSpPr txBox="1"/>
          <p:nvPr userDrawn="1"/>
        </p:nvSpPr>
        <p:spPr>
          <a:xfrm>
            <a:off x="345600" y="4383609"/>
            <a:ext cx="6740510" cy="1600438"/>
          </a:xfrm>
          <a:prstGeom prst="rect">
            <a:avLst/>
          </a:prstGeom>
          <a:noFill/>
          <a:ln w="15875">
            <a:noFill/>
          </a:ln>
        </p:spPr>
        <p:txBody>
          <a:bodyPr wrap="square" lIns="0" tIns="0" rIns="0" bIns="0">
            <a:spAutoFit/>
          </a:bodyPr>
          <a:lstStyle/>
          <a:p>
            <a:pPr marL="0"/>
            <a:r>
              <a:rPr lang="en-AU" sz="1300">
                <a:solidFill>
                  <a:schemeClr val="bg1"/>
                </a:solidFill>
                <a:effectLst/>
                <a:latin typeface="+mn-lt"/>
                <a:ea typeface="Times New Roman" panose="02020603050405020304" pitchFamily="18" charset="0"/>
              </a:rPr>
              <a:t>This material is protected by copyright. Unless indicated otherwise, the University of Melbourne owns the copyright subsisting in the work.  Other than for the purposes permitted under the Copyright Act 1968, you are prohibited from downloading, republishing, retransmitting, reproducing or otherwise using any of the materials included in the work as standalone files. Sharing University teaching materials with third-parties, including uploading lecture notes, slides or recordings to websites constitutes academic misconduct and may be subject to penalties.  For more  information: </a:t>
            </a:r>
            <a:r>
              <a:rPr lang="en-AU" sz="1300" u="sng">
                <a:solidFill>
                  <a:schemeClr val="bg1"/>
                </a:solidFill>
                <a:effectLst/>
                <a:latin typeface="+mn-lt"/>
                <a:ea typeface="Times New Roman" panose="02020603050405020304" pitchFamily="18" charset="0"/>
                <a:hlinkClick r:id="rId2" tooltip="https://academicintegrity.unimelb.edu.au/">
                  <a:extLst>
                    <a:ext uri="{A12FA001-AC4F-418D-AE19-62706E023703}">
                      <ahyp:hlinkClr xmlns:ahyp="http://schemas.microsoft.com/office/drawing/2018/hyperlinkcolor" val="tx"/>
                    </a:ext>
                  </a:extLst>
                </a:hlinkClick>
              </a:rPr>
              <a:t>Academic Integrity at the University of Melbourne</a:t>
            </a:r>
            <a:endParaRPr lang="en-AU" sz="1300">
              <a:latin typeface="+mn-lt"/>
            </a:endParaRPr>
          </a:p>
        </p:txBody>
      </p:sp>
      <p:sp>
        <p:nvSpPr>
          <p:cNvPr id="7" name="TextBox 6">
            <a:extLst>
              <a:ext uri="{FF2B5EF4-FFF2-40B4-BE49-F238E27FC236}">
                <a16:creationId xmlns:a16="http://schemas.microsoft.com/office/drawing/2014/main" id="{28028CA4-95B8-600A-C697-0F46636ABD89}"/>
              </a:ext>
            </a:extLst>
          </p:cNvPr>
          <p:cNvSpPr txBox="1"/>
          <p:nvPr userDrawn="1"/>
        </p:nvSpPr>
        <p:spPr>
          <a:xfrm>
            <a:off x="344500" y="5962159"/>
            <a:ext cx="6740510" cy="400110"/>
          </a:xfrm>
          <a:prstGeom prst="rect">
            <a:avLst/>
          </a:prstGeom>
          <a:noFill/>
          <a:ln w="15875">
            <a:noFill/>
          </a:ln>
        </p:spPr>
        <p:txBody>
          <a:bodyPr wrap="square" lIns="0" tIns="0" rIns="0" bIns="0">
            <a:spAutoFit/>
          </a:bodyPr>
          <a:lstStyle/>
          <a:p>
            <a:pPr marL="0"/>
            <a:r>
              <a:rPr lang="en-AU" sz="1300">
                <a:solidFill>
                  <a:schemeClr val="bg1"/>
                </a:solidFill>
                <a:effectLst/>
                <a:latin typeface="+mn-lt"/>
                <a:ea typeface="Times New Roman" panose="02020603050405020304" pitchFamily="18" charset="0"/>
              </a:rPr>
              <a:t>Requests and enquiries concerning reproduction and rights should be addressed to the University Copyright Office, The University of Melbourne: </a:t>
            </a:r>
            <a:r>
              <a:rPr lang="en-AU" sz="1300" u="sng">
                <a:solidFill>
                  <a:schemeClr val="bg1"/>
                </a:solidFill>
                <a:effectLst/>
                <a:latin typeface="+mn-lt"/>
                <a:ea typeface="Times New Roman" panose="02020603050405020304" pitchFamily="18" charset="0"/>
                <a:hlinkClick r:id="rId3">
                  <a:extLst>
                    <a:ext uri="{A12FA001-AC4F-418D-AE19-62706E023703}">
                      <ahyp:hlinkClr xmlns:ahyp="http://schemas.microsoft.com/office/drawing/2018/hyperlinkcolor" val="tx"/>
                    </a:ext>
                  </a:extLst>
                </a:hlinkClick>
              </a:rPr>
              <a:t>copyright-office@unimelb.edu.au</a:t>
            </a:r>
            <a:endParaRPr lang="en-AU" sz="1300">
              <a:latin typeface="+mn-lt"/>
            </a:endParaRPr>
          </a:p>
        </p:txBody>
      </p:sp>
      <p:sp>
        <p:nvSpPr>
          <p:cNvPr id="3" name="Text Placeholder 10">
            <a:extLst>
              <a:ext uri="{FF2B5EF4-FFF2-40B4-BE49-F238E27FC236}">
                <a16:creationId xmlns:a16="http://schemas.microsoft.com/office/drawing/2014/main" id="{9C45E1F2-EF0D-321D-535C-967DD7ADCCEB}"/>
              </a:ext>
            </a:extLst>
          </p:cNvPr>
          <p:cNvSpPr>
            <a:spLocks noGrp="1"/>
          </p:cNvSpPr>
          <p:nvPr>
            <p:ph type="body" sz="quarter" idx="18" hasCustomPrompt="1"/>
          </p:nvPr>
        </p:nvSpPr>
        <p:spPr>
          <a:xfrm>
            <a:off x="7671175" y="6167945"/>
            <a:ext cx="417522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a:t>CRICOS: 00116K</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Tree>
    <p:extLst>
      <p:ext uri="{BB962C8B-B14F-4D97-AF65-F5344CB8AC3E}">
        <p14:creationId xmlns:p14="http://schemas.microsoft.com/office/powerpoint/2010/main" val="2732123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7687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ver_style3">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chemeClr val="accent2"/>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67554999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3">
    <p:spTree>
      <p:nvGrpSpPr>
        <p:cNvPr id="1" name=""/>
        <p:cNvGrpSpPr/>
        <p:nvPr/>
      </p:nvGrpSpPr>
      <p:grpSpPr>
        <a:xfrm>
          <a:off x="0" y="0"/>
          <a:ext cx="0" cy="0"/>
          <a:chOff x="0" y="0"/>
          <a:chExt cx="0" cy="0"/>
        </a:xfrm>
      </p:grpSpPr>
      <p:pic>
        <p:nvPicPr>
          <p:cNvPr id="13" name="Picture 12" descr="A group of people sitting in a room&#10;&#10;Description automatically generated">
            <a:extLst>
              <a:ext uri="{FF2B5EF4-FFF2-40B4-BE49-F238E27FC236}">
                <a16:creationId xmlns:a16="http://schemas.microsoft.com/office/drawing/2014/main" id="{28BDE54C-00E9-5879-B7AA-CBAEB4B200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833715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573942067"/>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3">
    <p:spTree>
      <p:nvGrpSpPr>
        <p:cNvPr id="1" name=""/>
        <p:cNvGrpSpPr/>
        <p:nvPr/>
      </p:nvGrpSpPr>
      <p:grpSpPr>
        <a:xfrm>
          <a:off x="0" y="0"/>
          <a:ext cx="0" cy="0"/>
          <a:chOff x="0" y="0"/>
          <a:chExt cx="0" cy="0"/>
        </a:xfrm>
      </p:grpSpPr>
      <p:pic>
        <p:nvPicPr>
          <p:cNvPr id="9" name="Picture 8" descr="A building with a curved roof&#10;&#10;Description automatically generated">
            <a:extLst>
              <a:ext uri="{FF2B5EF4-FFF2-40B4-BE49-F238E27FC236}">
                <a16:creationId xmlns:a16="http://schemas.microsoft.com/office/drawing/2014/main" id="{7C32C17A-0B3D-3605-0770-718372FF11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01253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032562100"/>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3">
    <p:spTree>
      <p:nvGrpSpPr>
        <p:cNvPr id="1" name=""/>
        <p:cNvGrpSpPr/>
        <p:nvPr/>
      </p:nvGrpSpPr>
      <p:grpSpPr>
        <a:xfrm>
          <a:off x="0" y="0"/>
          <a:ext cx="0" cy="0"/>
          <a:chOff x="0" y="0"/>
          <a:chExt cx="0" cy="0"/>
        </a:xfrm>
      </p:grpSpPr>
      <p:pic>
        <p:nvPicPr>
          <p:cNvPr id="9" name="Picture 8" descr="A person using a device to connect wires&#10;&#10;Description automatically generated">
            <a:extLst>
              <a:ext uri="{FF2B5EF4-FFF2-40B4-BE49-F238E27FC236}">
                <a16:creationId xmlns:a16="http://schemas.microsoft.com/office/drawing/2014/main" id="{C1287946-82AF-7FA8-19A7-7FCE04906E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584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84238323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F5FD65-719B-D18F-F8E8-E39C71BCBD2F}"/>
              </a:ext>
            </a:extLst>
          </p:cNvPr>
          <p:cNvSpPr>
            <a:spLocks noGrp="1"/>
          </p:cNvSpPr>
          <p:nvPr>
            <p:ph type="title"/>
          </p:nvPr>
        </p:nvSpPr>
        <p:spPr/>
        <p:txBody>
          <a:bodyPr/>
          <a:lstStyle/>
          <a:p>
            <a:r>
              <a:rPr lang="en-US"/>
              <a:t>Click to edit Master title style</a:t>
            </a:r>
            <a:endParaRPr lang="en-AU"/>
          </a:p>
        </p:txBody>
      </p:sp>
      <p:sp>
        <p:nvSpPr>
          <p:cNvPr id="2" name="Footer Placeholder 1">
            <a:extLst>
              <a:ext uri="{FF2B5EF4-FFF2-40B4-BE49-F238E27FC236}">
                <a16:creationId xmlns:a16="http://schemas.microsoft.com/office/drawing/2014/main" id="{AEAC15A5-6D74-A5DE-3613-65783B641150}"/>
              </a:ext>
            </a:extLst>
          </p:cNvPr>
          <p:cNvSpPr>
            <a:spLocks noGrp="1"/>
          </p:cNvSpPr>
          <p:nvPr>
            <p:ph type="ftr" sz="quarter" idx="13"/>
          </p:nvPr>
        </p:nvSpPr>
        <p:spPr/>
        <p:txBody>
          <a:bodyPr/>
          <a:lstStyle/>
          <a:p>
            <a:r>
              <a:rPr lang="en-AU"/>
              <a:t>[Insert Identifier] | [Insert Report Title]</a:t>
            </a:r>
          </a:p>
        </p:txBody>
      </p:sp>
      <p:sp>
        <p:nvSpPr>
          <p:cNvPr id="4" name="Slide Number Placeholder 3">
            <a:extLst>
              <a:ext uri="{FF2B5EF4-FFF2-40B4-BE49-F238E27FC236}">
                <a16:creationId xmlns:a16="http://schemas.microsoft.com/office/drawing/2014/main" id="{435F3ED5-6AAA-3BC2-D5BA-F3F1F1F148E4}"/>
              </a:ext>
            </a:extLst>
          </p:cNvPr>
          <p:cNvSpPr>
            <a:spLocks noGrp="1"/>
          </p:cNvSpPr>
          <p:nvPr>
            <p:ph type="sldNum" sz="quarter" idx="14"/>
          </p:nvPr>
        </p:nvSpPr>
        <p:spPr/>
        <p:txBody>
          <a:bodyPr/>
          <a:lstStyle/>
          <a:p>
            <a:r>
              <a:rPr lang="en-AU"/>
              <a:t>Page [</a:t>
            </a:r>
            <a:fld id="{29D5CE74-914C-4689-99FC-1AEF49CE2B47}" type="slidenum">
              <a:rPr smtClean="0"/>
              <a:pPr/>
              <a:t>‹#›</a:t>
            </a:fld>
            <a:r>
              <a:t>]</a:t>
            </a:r>
            <a:endParaRPr lang="en-AU"/>
          </a:p>
        </p:txBody>
      </p:sp>
    </p:spTree>
    <p:extLst>
      <p:ext uri="{BB962C8B-B14F-4D97-AF65-F5344CB8AC3E}">
        <p14:creationId xmlns:p14="http://schemas.microsoft.com/office/powerpoint/2010/main" val="546547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style1">
    <p:bg>
      <p:bgPr>
        <a:solidFill>
          <a:schemeClr val="bg2"/>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r>
              <a:rPr lang="en-AU"/>
              <a:t>[Insert Identifier] | [Insert Report Title]</a:t>
            </a:r>
          </a:p>
        </p:txBody>
      </p:sp>
      <p:sp>
        <p:nvSpPr>
          <p:cNvPr id="11" name="Title 2">
            <a:extLst>
              <a:ext uri="{FF2B5EF4-FFF2-40B4-BE49-F238E27FC236}">
                <a16:creationId xmlns:a16="http://schemas.microsoft.com/office/drawing/2014/main" id="{221BB744-0774-4C42-7136-CFFEA126ED39}"/>
              </a:ext>
            </a:extLst>
          </p:cNvPr>
          <p:cNvSpPr>
            <a:spLocks noGrp="1"/>
          </p:cNvSpPr>
          <p:nvPr>
            <p:ph type="title"/>
          </p:nvPr>
        </p:nvSpPr>
        <p:spPr>
          <a:xfrm>
            <a:off x="345600" y="1916832"/>
            <a:ext cx="9001001" cy="2726013"/>
          </a:xfrm>
        </p:spPr>
        <p:txBody>
          <a:bodyPr anchor="ctr" anchorCtr="0"/>
          <a:lstStyle>
            <a:lvl1pPr algn="l">
              <a:lnSpc>
                <a:spcPct val="100000"/>
              </a:lnSpc>
              <a:defRPr sz="4400">
                <a:solidFill>
                  <a:schemeClr val="bg1"/>
                </a:solidFill>
              </a:defRPr>
            </a:lvl1pPr>
          </a:lstStyle>
          <a:p>
            <a:r>
              <a:rPr lang="en-US"/>
              <a:t>Click to edit Master title style</a:t>
            </a:r>
            <a:endParaRPr lang="en-AU"/>
          </a:p>
        </p:txBody>
      </p:sp>
      <p:pic>
        <p:nvPicPr>
          <p:cNvPr id="12" name="Picture Placeholder 10" descr="Logo&#10;&#10;Description automatically generated">
            <a:extLst>
              <a:ext uri="{FF2B5EF4-FFF2-40B4-BE49-F238E27FC236}">
                <a16:creationId xmlns:a16="http://schemas.microsoft.com/office/drawing/2014/main" id="{B9E60202-450E-CF2C-601B-7D1A7C9B3DF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1914734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1F917-01CE-4331-AB1E-74B962EECC12}"/>
              </a:ext>
            </a:extLst>
          </p:cNvPr>
          <p:cNvSpPr>
            <a:spLocks noGrp="1"/>
          </p:cNvSpPr>
          <p:nvPr>
            <p:ph type="title" hasCustomPrompt="1"/>
          </p:nvPr>
        </p:nvSpPr>
        <p:spPr>
          <a:xfrm>
            <a:off x="1428765" y="395066"/>
            <a:ext cx="10296000" cy="887360"/>
          </a:xfrm>
        </p:spPr>
        <p:txBody>
          <a:bodyPr/>
          <a:lstStyle>
            <a:lvl1pPr>
              <a:defRPr/>
            </a:lvl1pPr>
          </a:lstStyle>
          <a:p>
            <a:r>
              <a:rPr lang="en-AU" noProof="0"/>
              <a:t>Two content</a:t>
            </a:r>
          </a:p>
        </p:txBody>
      </p:sp>
      <p:sp>
        <p:nvSpPr>
          <p:cNvPr id="3" name="Content Placeholder 2">
            <a:extLst>
              <a:ext uri="{FF2B5EF4-FFF2-40B4-BE49-F238E27FC236}">
                <a16:creationId xmlns:a16="http://schemas.microsoft.com/office/drawing/2014/main" id="{37A7AD5C-27FE-4927-A5C6-D642B489CA22}"/>
              </a:ext>
            </a:extLst>
          </p:cNvPr>
          <p:cNvSpPr>
            <a:spLocks noGrp="1"/>
          </p:cNvSpPr>
          <p:nvPr>
            <p:ph idx="1" hasCustomPrompt="1"/>
          </p:nvPr>
        </p:nvSpPr>
        <p:spPr>
          <a:xfrm>
            <a:off x="316357" y="1532415"/>
            <a:ext cx="5400000" cy="4376944"/>
          </a:xfr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AU" noProof="0"/>
              <a:t>Click to add text, or click on the relevant icon at the centre of the placeholder to add: Table / Chart / SmartArt / Image / Media. There are five type style levels. To access the type styles, click on the text and press the ‘Increase / Decrease List Level’ buttons in the Paragraph section of the Home ribbon.</a:t>
            </a:r>
          </a:p>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4" name="Date Placeholder 3">
            <a:extLst>
              <a:ext uri="{FF2B5EF4-FFF2-40B4-BE49-F238E27FC236}">
                <a16:creationId xmlns:a16="http://schemas.microsoft.com/office/drawing/2014/main" id="{E0343E2C-891A-4EFA-B177-79A203A954BF}"/>
              </a:ext>
            </a:extLst>
          </p:cNvPr>
          <p:cNvSpPr>
            <a:spLocks noGrp="1"/>
          </p:cNvSpPr>
          <p:nvPr>
            <p:ph type="dt" sz="half" idx="10"/>
          </p:nvPr>
        </p:nvSpPr>
        <p:spPr/>
        <p:txBody>
          <a:bodyPr/>
          <a:lstStyle/>
          <a:p>
            <a:fld id="{9779B32D-F9FA-4261-B185-C59FA1578162}" type="datetime1">
              <a:rPr lang="en-AU" noProof="0" smtClean="0"/>
              <a:t>17/09/2025</a:t>
            </a:fld>
            <a:endParaRPr lang="en-AU" noProof="0"/>
          </a:p>
        </p:txBody>
      </p:sp>
      <p:sp>
        <p:nvSpPr>
          <p:cNvPr id="5" name="Footer Placeholder 4">
            <a:extLst>
              <a:ext uri="{FF2B5EF4-FFF2-40B4-BE49-F238E27FC236}">
                <a16:creationId xmlns:a16="http://schemas.microsoft.com/office/drawing/2014/main" id="{79D28311-B38F-4316-93C3-A38E25C4D847}"/>
              </a:ext>
            </a:extLst>
          </p:cNvPr>
          <p:cNvSpPr>
            <a:spLocks noGrp="1"/>
          </p:cNvSpPr>
          <p:nvPr>
            <p:ph type="ftr" sz="quarter" idx="11"/>
          </p:nvPr>
        </p:nvSpPr>
        <p:spPr/>
        <p:txBody>
          <a:bodyPr/>
          <a:lstStyle/>
          <a:p>
            <a:endParaRPr lang="en-AU" noProof="0"/>
          </a:p>
        </p:txBody>
      </p:sp>
      <p:sp>
        <p:nvSpPr>
          <p:cNvPr id="6" name="Slide Number Placeholder 5">
            <a:extLst>
              <a:ext uri="{FF2B5EF4-FFF2-40B4-BE49-F238E27FC236}">
                <a16:creationId xmlns:a16="http://schemas.microsoft.com/office/drawing/2014/main" id="{ABBBCB2E-0337-4FDD-956F-BDAC9ED1A6B4}"/>
              </a:ext>
            </a:extLst>
          </p:cNvPr>
          <p:cNvSpPr>
            <a:spLocks noGrp="1"/>
          </p:cNvSpPr>
          <p:nvPr>
            <p:ph type="sldNum" sz="quarter" idx="12"/>
          </p:nvPr>
        </p:nvSpPr>
        <p:spPr/>
        <p:txBody>
          <a:bodyPr/>
          <a:lstStyle/>
          <a:p>
            <a:fld id="{DC22DD25-61AE-413C-B4D2-EF2365C9B2E1}" type="slidenum">
              <a:rPr lang="en-AU" noProof="0" smtClean="0"/>
              <a:t>‹#›</a:t>
            </a:fld>
            <a:endParaRPr lang="en-AU" noProof="0"/>
          </a:p>
        </p:txBody>
      </p:sp>
      <p:sp>
        <p:nvSpPr>
          <p:cNvPr id="7" name="Content Placeholder 2">
            <a:extLst>
              <a:ext uri="{FF2B5EF4-FFF2-40B4-BE49-F238E27FC236}">
                <a16:creationId xmlns:a16="http://schemas.microsoft.com/office/drawing/2014/main" id="{67A73130-BD65-49F1-9021-B25378530968}"/>
              </a:ext>
            </a:extLst>
          </p:cNvPr>
          <p:cNvSpPr>
            <a:spLocks noGrp="1"/>
          </p:cNvSpPr>
          <p:nvPr>
            <p:ph idx="13" hasCustomPrompt="1"/>
          </p:nvPr>
        </p:nvSpPr>
        <p:spPr>
          <a:xfrm>
            <a:off x="6324765" y="1532415"/>
            <a:ext cx="5400000" cy="4376944"/>
          </a:xfr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AU" noProof="0"/>
              <a:t>Click to add text, or click on the relevant icon at the centre of the placeholder to add: Table / Chart / SmartArt / Image / Media. There are five type style levels. To access the type styles, click on the text and press the ‘Increase / Decrease List Level’ buttons in the Paragraph section of the Home ribbon.</a:t>
            </a:r>
          </a:p>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Tree>
    <p:extLst>
      <p:ext uri="{BB962C8B-B14F-4D97-AF65-F5344CB8AC3E}">
        <p14:creationId xmlns:p14="http://schemas.microsoft.com/office/powerpoint/2010/main" val="2866724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8" name="TextBox 17"/>
          <p:cNvSpPr txBox="1"/>
          <p:nvPr userDrawn="1"/>
        </p:nvSpPr>
        <p:spPr>
          <a:xfrm>
            <a:off x="-1309500" y="1655512"/>
            <a:ext cx="1302822" cy="392415"/>
          </a:xfrm>
          <a:prstGeom prst="rect">
            <a:avLst/>
          </a:prstGeom>
          <a:noFill/>
        </p:spPr>
        <p:txBody>
          <a:bodyPr wrap="square" rtlCol="0">
            <a:spAutoFit/>
          </a:bodyPr>
          <a:lstStyle/>
          <a:p>
            <a:r>
              <a:rPr lang="en-US" sz="975" b="0" i="0">
                <a:latin typeface="Univers LT Std 45 Light"/>
                <a:cs typeface="Univers LT Std 45 Light"/>
              </a:rPr>
              <a:t>Extend line to match sub heading length</a:t>
            </a:r>
          </a:p>
        </p:txBody>
      </p:sp>
      <p:sp>
        <p:nvSpPr>
          <p:cNvPr id="8" name="Content Placeholder 2"/>
          <p:cNvSpPr>
            <a:spLocks noGrp="1"/>
          </p:cNvSpPr>
          <p:nvPr>
            <p:ph idx="1"/>
          </p:nvPr>
        </p:nvSpPr>
        <p:spPr>
          <a:xfrm>
            <a:off x="609601" y="1700808"/>
            <a:ext cx="10995011" cy="4590510"/>
          </a:xfrm>
          <a:prstGeom prst="rect">
            <a:avLst/>
          </a:prstGeom>
        </p:spPr>
        <p:txBody>
          <a:bodyPr vert="horz" lIns="0" tIns="0" rIns="108000" bIns="45706">
            <a:normAutofit/>
          </a:bodyPr>
          <a:lstStyle>
            <a:lvl1pPr algn="l">
              <a:defRPr sz="1950" b="0" i="0">
                <a:solidFill>
                  <a:srgbClr val="334000"/>
                </a:solidFill>
                <a:latin typeface="Univers LT Std 45 Light"/>
                <a:cs typeface="Univers LT Std 45 Light"/>
              </a:defRPr>
            </a:lvl1pPr>
            <a:lvl2pPr algn="l">
              <a:defRPr sz="1950" b="0" i="0">
                <a:solidFill>
                  <a:srgbClr val="334000"/>
                </a:solidFill>
                <a:latin typeface="Univers LT Std 45 Light"/>
                <a:cs typeface="Univers LT Std 45 Light"/>
              </a:defRPr>
            </a:lvl2pPr>
            <a:lvl3pPr algn="l">
              <a:defRPr sz="1950" b="0" i="0">
                <a:solidFill>
                  <a:srgbClr val="334000"/>
                </a:solidFill>
                <a:latin typeface="Univers LT Std 45 Light"/>
                <a:cs typeface="Univers LT Std 45 Light"/>
              </a:defRPr>
            </a:lvl3pPr>
            <a:lvl4pPr algn="l">
              <a:defRPr sz="1950" b="0" i="0">
                <a:solidFill>
                  <a:srgbClr val="334000"/>
                </a:solidFill>
                <a:latin typeface="Univers LT Std 45 Light"/>
                <a:cs typeface="Univers LT Std 45 Light"/>
              </a:defRPr>
            </a:lvl4pPr>
            <a:lvl5pPr algn="l">
              <a:defRPr sz="1950" b="0" i="0">
                <a:solidFill>
                  <a:srgbClr val="334000"/>
                </a:solidFill>
                <a:latin typeface="Univers LT Std 45 Light"/>
                <a:cs typeface="Univers LT Std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p:cNvSpPr>
            <a:spLocks noGrp="1"/>
          </p:cNvSpPr>
          <p:nvPr>
            <p:ph type="body" idx="11" hasCustomPrompt="1"/>
          </p:nvPr>
        </p:nvSpPr>
        <p:spPr>
          <a:xfrm>
            <a:off x="587388" y="1160748"/>
            <a:ext cx="11017224" cy="486054"/>
          </a:xfrm>
          <a:prstGeom prst="rect">
            <a:avLst/>
          </a:prstGeom>
        </p:spPr>
        <p:txBody>
          <a:bodyPr vert="horz" lIns="0" tIns="0" rIns="162503" bIns="81252" anchor="t" anchorCtr="0">
            <a:normAutofit/>
          </a:bodyPr>
          <a:lstStyle>
            <a:lvl1pPr marL="27000" indent="0" algn="l">
              <a:spcBef>
                <a:spcPts val="0"/>
              </a:spcBef>
              <a:buNone/>
              <a:defRPr sz="2400" b="0" i="0">
                <a:solidFill>
                  <a:schemeClr val="bg1">
                    <a:lumMod val="65000"/>
                  </a:schemeClr>
                </a:solidFill>
                <a:latin typeface="Univers LT Std 55"/>
                <a:cs typeface="Univers LT Std 55"/>
              </a:defRPr>
            </a:lvl1pPr>
            <a:lvl2pPr marL="609388" indent="0">
              <a:buNone/>
              <a:defRPr sz="2700" b="1"/>
            </a:lvl2pPr>
            <a:lvl3pPr marL="1218776" indent="0">
              <a:buNone/>
              <a:defRPr sz="2400" b="1"/>
            </a:lvl3pPr>
            <a:lvl4pPr marL="1828164" indent="0">
              <a:buNone/>
              <a:defRPr sz="2100" b="1"/>
            </a:lvl4pPr>
            <a:lvl5pPr marL="2437552" indent="0">
              <a:buNone/>
              <a:defRPr sz="2100" b="1"/>
            </a:lvl5pPr>
            <a:lvl6pPr marL="3046940" indent="0">
              <a:buNone/>
              <a:defRPr sz="2100" b="1"/>
            </a:lvl6pPr>
            <a:lvl7pPr marL="3656328" indent="0">
              <a:buNone/>
              <a:defRPr sz="2100" b="1"/>
            </a:lvl7pPr>
            <a:lvl8pPr marL="4265716" indent="0">
              <a:buNone/>
              <a:defRPr sz="2100" b="1"/>
            </a:lvl8pPr>
            <a:lvl9pPr marL="4875104" indent="0">
              <a:buNone/>
              <a:defRPr sz="2100" b="1"/>
            </a:lvl9pPr>
          </a:lstStyle>
          <a:p>
            <a:pPr lvl="0"/>
            <a:r>
              <a:rPr lang="en-US"/>
              <a:t>Click to Edit Master Text styles</a:t>
            </a:r>
          </a:p>
        </p:txBody>
      </p:sp>
      <p:sp>
        <p:nvSpPr>
          <p:cNvPr id="14" name="Title 1"/>
          <p:cNvSpPr>
            <a:spLocks noGrp="1"/>
          </p:cNvSpPr>
          <p:nvPr>
            <p:ph type="title"/>
          </p:nvPr>
        </p:nvSpPr>
        <p:spPr>
          <a:xfrm>
            <a:off x="587389" y="242646"/>
            <a:ext cx="8910989" cy="900100"/>
          </a:xfrm>
          <a:prstGeom prst="rect">
            <a:avLst/>
          </a:prstGeom>
        </p:spPr>
        <p:txBody>
          <a:bodyPr vert="horz" lIns="0" tIns="45706" rIns="91409" bIns="45706">
            <a:normAutofit/>
          </a:bodyPr>
          <a:lstStyle>
            <a:lvl1pPr algn="l">
              <a:defRPr sz="3150" b="0" i="0">
                <a:solidFill>
                  <a:schemeClr val="bg1"/>
                </a:solidFill>
                <a:latin typeface="Univers LT Std 55"/>
                <a:cs typeface="Univers LT Std 55"/>
              </a:defRPr>
            </a:lvl1pPr>
          </a:lstStyle>
          <a:p>
            <a:r>
              <a:rPr lang="en-US"/>
              <a:t>Click to edit Master title style</a:t>
            </a:r>
          </a:p>
        </p:txBody>
      </p:sp>
    </p:spTree>
    <p:extLst>
      <p:ext uri="{BB962C8B-B14F-4D97-AF65-F5344CB8AC3E}">
        <p14:creationId xmlns:p14="http://schemas.microsoft.com/office/powerpoint/2010/main" val="268993127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8" name="TextBox 17"/>
          <p:cNvSpPr txBox="1"/>
          <p:nvPr userDrawn="1"/>
        </p:nvSpPr>
        <p:spPr>
          <a:xfrm>
            <a:off x="-1309500" y="1655512"/>
            <a:ext cx="1302822" cy="392415"/>
          </a:xfrm>
          <a:prstGeom prst="rect">
            <a:avLst/>
          </a:prstGeom>
          <a:noFill/>
        </p:spPr>
        <p:txBody>
          <a:bodyPr wrap="square" rtlCol="0">
            <a:spAutoFit/>
          </a:bodyPr>
          <a:lstStyle/>
          <a:p>
            <a:r>
              <a:rPr lang="en-US" sz="975" b="0" i="0">
                <a:latin typeface="Univers LT Std 45 Light"/>
                <a:cs typeface="Univers LT Std 45 Light"/>
              </a:rPr>
              <a:t>Extend line to match sub heading length</a:t>
            </a:r>
          </a:p>
        </p:txBody>
      </p:sp>
      <p:sp>
        <p:nvSpPr>
          <p:cNvPr id="8" name="Content Placeholder 2"/>
          <p:cNvSpPr>
            <a:spLocks noGrp="1"/>
          </p:cNvSpPr>
          <p:nvPr>
            <p:ph idx="1"/>
          </p:nvPr>
        </p:nvSpPr>
        <p:spPr>
          <a:xfrm>
            <a:off x="609601" y="1700808"/>
            <a:ext cx="10995011" cy="4590510"/>
          </a:xfrm>
          <a:prstGeom prst="rect">
            <a:avLst/>
          </a:prstGeom>
        </p:spPr>
        <p:txBody>
          <a:bodyPr vert="horz" lIns="0" tIns="0" rIns="108000" bIns="45706">
            <a:normAutofit/>
          </a:bodyPr>
          <a:lstStyle>
            <a:lvl1pPr algn="l">
              <a:defRPr sz="1950" b="0" i="0">
                <a:solidFill>
                  <a:srgbClr val="334000"/>
                </a:solidFill>
                <a:latin typeface="Univers LT Std 45 Light"/>
                <a:cs typeface="Univers LT Std 45 Light"/>
              </a:defRPr>
            </a:lvl1pPr>
            <a:lvl2pPr algn="l">
              <a:defRPr sz="1950" b="0" i="0">
                <a:solidFill>
                  <a:srgbClr val="334000"/>
                </a:solidFill>
                <a:latin typeface="Univers LT Std 45 Light"/>
                <a:cs typeface="Univers LT Std 45 Light"/>
              </a:defRPr>
            </a:lvl2pPr>
            <a:lvl3pPr algn="l">
              <a:defRPr sz="1950" b="0" i="0">
                <a:solidFill>
                  <a:srgbClr val="334000"/>
                </a:solidFill>
                <a:latin typeface="Univers LT Std 45 Light"/>
                <a:cs typeface="Univers LT Std 45 Light"/>
              </a:defRPr>
            </a:lvl3pPr>
            <a:lvl4pPr algn="l">
              <a:defRPr sz="1950" b="0" i="0">
                <a:solidFill>
                  <a:srgbClr val="334000"/>
                </a:solidFill>
                <a:latin typeface="Univers LT Std 45 Light"/>
                <a:cs typeface="Univers LT Std 45 Light"/>
              </a:defRPr>
            </a:lvl4pPr>
            <a:lvl5pPr algn="l">
              <a:defRPr sz="1950" b="0" i="0">
                <a:solidFill>
                  <a:srgbClr val="334000"/>
                </a:solidFill>
                <a:latin typeface="Univers LT Std 45 Light"/>
                <a:cs typeface="Univers LT Std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p:cNvSpPr>
            <a:spLocks noGrp="1"/>
          </p:cNvSpPr>
          <p:nvPr>
            <p:ph type="body" idx="11" hasCustomPrompt="1"/>
          </p:nvPr>
        </p:nvSpPr>
        <p:spPr>
          <a:xfrm>
            <a:off x="587388" y="1160748"/>
            <a:ext cx="11017224" cy="486054"/>
          </a:xfrm>
          <a:prstGeom prst="rect">
            <a:avLst/>
          </a:prstGeom>
        </p:spPr>
        <p:txBody>
          <a:bodyPr vert="horz" lIns="0" tIns="0" rIns="162503" bIns="81252" anchor="t" anchorCtr="0">
            <a:normAutofit/>
          </a:bodyPr>
          <a:lstStyle>
            <a:lvl1pPr marL="27000" indent="0" algn="l">
              <a:spcBef>
                <a:spcPts val="0"/>
              </a:spcBef>
              <a:buNone/>
              <a:defRPr sz="2400" b="0" i="0">
                <a:solidFill>
                  <a:schemeClr val="bg1">
                    <a:lumMod val="65000"/>
                  </a:schemeClr>
                </a:solidFill>
                <a:latin typeface="Univers LT Std 55"/>
                <a:cs typeface="Univers LT Std 55"/>
              </a:defRPr>
            </a:lvl1pPr>
            <a:lvl2pPr marL="609388" indent="0">
              <a:buNone/>
              <a:defRPr sz="2700" b="1"/>
            </a:lvl2pPr>
            <a:lvl3pPr marL="1218776" indent="0">
              <a:buNone/>
              <a:defRPr sz="2400" b="1"/>
            </a:lvl3pPr>
            <a:lvl4pPr marL="1828164" indent="0">
              <a:buNone/>
              <a:defRPr sz="2100" b="1"/>
            </a:lvl4pPr>
            <a:lvl5pPr marL="2437552" indent="0">
              <a:buNone/>
              <a:defRPr sz="2100" b="1"/>
            </a:lvl5pPr>
            <a:lvl6pPr marL="3046940" indent="0">
              <a:buNone/>
              <a:defRPr sz="2100" b="1"/>
            </a:lvl6pPr>
            <a:lvl7pPr marL="3656328" indent="0">
              <a:buNone/>
              <a:defRPr sz="2100" b="1"/>
            </a:lvl7pPr>
            <a:lvl8pPr marL="4265716" indent="0">
              <a:buNone/>
              <a:defRPr sz="2100" b="1"/>
            </a:lvl8pPr>
            <a:lvl9pPr marL="4875104" indent="0">
              <a:buNone/>
              <a:defRPr sz="2100" b="1"/>
            </a:lvl9pPr>
          </a:lstStyle>
          <a:p>
            <a:pPr lvl="0"/>
            <a:r>
              <a:rPr lang="en-US"/>
              <a:t>Click to Edit Master Text styles</a:t>
            </a:r>
          </a:p>
        </p:txBody>
      </p:sp>
      <p:sp>
        <p:nvSpPr>
          <p:cNvPr id="14" name="Title 1"/>
          <p:cNvSpPr>
            <a:spLocks noGrp="1"/>
          </p:cNvSpPr>
          <p:nvPr>
            <p:ph type="title"/>
          </p:nvPr>
        </p:nvSpPr>
        <p:spPr>
          <a:xfrm>
            <a:off x="587389" y="242646"/>
            <a:ext cx="8910989" cy="900100"/>
          </a:xfrm>
          <a:prstGeom prst="rect">
            <a:avLst/>
          </a:prstGeom>
        </p:spPr>
        <p:txBody>
          <a:bodyPr vert="horz" lIns="0" tIns="45706" rIns="91409" bIns="45706">
            <a:normAutofit/>
          </a:bodyPr>
          <a:lstStyle>
            <a:lvl1pPr algn="l">
              <a:defRPr sz="3150" b="0" i="0">
                <a:solidFill>
                  <a:schemeClr val="bg1"/>
                </a:solidFill>
                <a:latin typeface="Univers LT Std 55"/>
                <a:cs typeface="Univers LT Std 55"/>
              </a:defRPr>
            </a:lvl1pPr>
          </a:lstStyle>
          <a:p>
            <a:r>
              <a:rPr lang="en-US"/>
              <a:t>Click to edit Master title style</a:t>
            </a:r>
          </a:p>
        </p:txBody>
      </p:sp>
    </p:spTree>
    <p:extLst>
      <p:ext uri="{BB962C8B-B14F-4D97-AF65-F5344CB8AC3E}">
        <p14:creationId xmlns:p14="http://schemas.microsoft.com/office/powerpoint/2010/main" val="275750658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18" name="TextBox 17"/>
          <p:cNvSpPr txBox="1"/>
          <p:nvPr userDrawn="1"/>
        </p:nvSpPr>
        <p:spPr>
          <a:xfrm>
            <a:off x="-1309500" y="1655512"/>
            <a:ext cx="1302822" cy="392415"/>
          </a:xfrm>
          <a:prstGeom prst="rect">
            <a:avLst/>
          </a:prstGeom>
          <a:noFill/>
        </p:spPr>
        <p:txBody>
          <a:bodyPr wrap="square" rtlCol="0">
            <a:spAutoFit/>
          </a:bodyPr>
          <a:lstStyle/>
          <a:p>
            <a:r>
              <a:rPr lang="en-US" sz="975" b="0" i="0">
                <a:latin typeface="Univers LT Std 45 Light"/>
                <a:cs typeface="Univers LT Std 45 Light"/>
              </a:rPr>
              <a:t>Extend line to match sub heading length</a:t>
            </a:r>
          </a:p>
        </p:txBody>
      </p:sp>
      <p:sp>
        <p:nvSpPr>
          <p:cNvPr id="8" name="Content Placeholder 2"/>
          <p:cNvSpPr>
            <a:spLocks noGrp="1"/>
          </p:cNvSpPr>
          <p:nvPr>
            <p:ph idx="1"/>
          </p:nvPr>
        </p:nvSpPr>
        <p:spPr>
          <a:xfrm>
            <a:off x="609601" y="1700808"/>
            <a:ext cx="10995011" cy="4590510"/>
          </a:xfrm>
          <a:prstGeom prst="rect">
            <a:avLst/>
          </a:prstGeom>
        </p:spPr>
        <p:txBody>
          <a:bodyPr vert="horz" lIns="0" tIns="0" rIns="108000" bIns="45706">
            <a:normAutofit/>
          </a:bodyPr>
          <a:lstStyle>
            <a:lvl1pPr algn="l">
              <a:defRPr sz="1950" b="0" i="0">
                <a:solidFill>
                  <a:srgbClr val="334000"/>
                </a:solidFill>
                <a:latin typeface="Univers LT Std 45 Light"/>
                <a:cs typeface="Univers LT Std 45 Light"/>
              </a:defRPr>
            </a:lvl1pPr>
            <a:lvl2pPr algn="l">
              <a:defRPr sz="1950" b="0" i="0">
                <a:solidFill>
                  <a:srgbClr val="334000"/>
                </a:solidFill>
                <a:latin typeface="Univers LT Std 45 Light"/>
                <a:cs typeface="Univers LT Std 45 Light"/>
              </a:defRPr>
            </a:lvl2pPr>
            <a:lvl3pPr algn="l">
              <a:defRPr sz="1950" b="0" i="0">
                <a:solidFill>
                  <a:srgbClr val="334000"/>
                </a:solidFill>
                <a:latin typeface="Univers LT Std 45 Light"/>
                <a:cs typeface="Univers LT Std 45 Light"/>
              </a:defRPr>
            </a:lvl3pPr>
            <a:lvl4pPr algn="l">
              <a:defRPr sz="1950" b="0" i="0">
                <a:solidFill>
                  <a:srgbClr val="334000"/>
                </a:solidFill>
                <a:latin typeface="Univers LT Std 45 Light"/>
                <a:cs typeface="Univers LT Std 45 Light"/>
              </a:defRPr>
            </a:lvl4pPr>
            <a:lvl5pPr algn="l">
              <a:defRPr sz="1950" b="0" i="0">
                <a:solidFill>
                  <a:srgbClr val="334000"/>
                </a:solidFill>
                <a:latin typeface="Univers LT Std 45 Light"/>
                <a:cs typeface="Univers LT Std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p:cNvSpPr>
            <a:spLocks noGrp="1"/>
          </p:cNvSpPr>
          <p:nvPr>
            <p:ph type="body" idx="11" hasCustomPrompt="1"/>
          </p:nvPr>
        </p:nvSpPr>
        <p:spPr>
          <a:xfrm>
            <a:off x="587388" y="1160748"/>
            <a:ext cx="11017224" cy="486054"/>
          </a:xfrm>
          <a:prstGeom prst="rect">
            <a:avLst/>
          </a:prstGeom>
        </p:spPr>
        <p:txBody>
          <a:bodyPr vert="horz" lIns="0" tIns="0" rIns="162503" bIns="81252" anchor="t" anchorCtr="0">
            <a:normAutofit/>
          </a:bodyPr>
          <a:lstStyle>
            <a:lvl1pPr marL="27000" indent="0" algn="l">
              <a:spcBef>
                <a:spcPts val="0"/>
              </a:spcBef>
              <a:buNone/>
              <a:defRPr sz="2400" b="0" i="0">
                <a:solidFill>
                  <a:schemeClr val="bg1">
                    <a:lumMod val="65000"/>
                  </a:schemeClr>
                </a:solidFill>
                <a:latin typeface="Univers LT Std 55"/>
                <a:cs typeface="Univers LT Std 55"/>
              </a:defRPr>
            </a:lvl1pPr>
            <a:lvl2pPr marL="609388" indent="0">
              <a:buNone/>
              <a:defRPr sz="2700" b="1"/>
            </a:lvl2pPr>
            <a:lvl3pPr marL="1218776" indent="0">
              <a:buNone/>
              <a:defRPr sz="2400" b="1"/>
            </a:lvl3pPr>
            <a:lvl4pPr marL="1828164" indent="0">
              <a:buNone/>
              <a:defRPr sz="2100" b="1"/>
            </a:lvl4pPr>
            <a:lvl5pPr marL="2437552" indent="0">
              <a:buNone/>
              <a:defRPr sz="2100" b="1"/>
            </a:lvl5pPr>
            <a:lvl6pPr marL="3046940" indent="0">
              <a:buNone/>
              <a:defRPr sz="2100" b="1"/>
            </a:lvl6pPr>
            <a:lvl7pPr marL="3656328" indent="0">
              <a:buNone/>
              <a:defRPr sz="2100" b="1"/>
            </a:lvl7pPr>
            <a:lvl8pPr marL="4265716" indent="0">
              <a:buNone/>
              <a:defRPr sz="2100" b="1"/>
            </a:lvl8pPr>
            <a:lvl9pPr marL="4875104" indent="0">
              <a:buNone/>
              <a:defRPr sz="2100" b="1"/>
            </a:lvl9pPr>
          </a:lstStyle>
          <a:p>
            <a:pPr lvl="0"/>
            <a:r>
              <a:rPr lang="en-US"/>
              <a:t>Click to Edit Master Text styles</a:t>
            </a:r>
          </a:p>
        </p:txBody>
      </p:sp>
      <p:sp>
        <p:nvSpPr>
          <p:cNvPr id="14" name="Title 1"/>
          <p:cNvSpPr>
            <a:spLocks noGrp="1"/>
          </p:cNvSpPr>
          <p:nvPr>
            <p:ph type="title"/>
          </p:nvPr>
        </p:nvSpPr>
        <p:spPr>
          <a:xfrm>
            <a:off x="587389" y="242646"/>
            <a:ext cx="8910989" cy="900100"/>
          </a:xfrm>
          <a:prstGeom prst="rect">
            <a:avLst/>
          </a:prstGeom>
        </p:spPr>
        <p:txBody>
          <a:bodyPr vert="horz" lIns="0" tIns="45706" rIns="91409" bIns="45706">
            <a:normAutofit/>
          </a:bodyPr>
          <a:lstStyle>
            <a:lvl1pPr algn="l">
              <a:defRPr sz="3150" b="0" i="0">
                <a:solidFill>
                  <a:schemeClr val="bg1"/>
                </a:solidFill>
                <a:latin typeface="Univers LT Std 55"/>
                <a:cs typeface="Univers LT Std 55"/>
              </a:defRPr>
            </a:lvl1pPr>
          </a:lstStyle>
          <a:p>
            <a:r>
              <a:rPr lang="en-US"/>
              <a:t>Click to edit Master title style</a:t>
            </a:r>
          </a:p>
        </p:txBody>
      </p:sp>
    </p:spTree>
    <p:extLst>
      <p:ext uri="{BB962C8B-B14F-4D97-AF65-F5344CB8AC3E}">
        <p14:creationId xmlns:p14="http://schemas.microsoft.com/office/powerpoint/2010/main" val="197102099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18" name="TextBox 17"/>
          <p:cNvSpPr txBox="1"/>
          <p:nvPr userDrawn="1"/>
        </p:nvSpPr>
        <p:spPr>
          <a:xfrm>
            <a:off x="-1309500" y="1655512"/>
            <a:ext cx="1302822" cy="392415"/>
          </a:xfrm>
          <a:prstGeom prst="rect">
            <a:avLst/>
          </a:prstGeom>
          <a:noFill/>
        </p:spPr>
        <p:txBody>
          <a:bodyPr wrap="square" rtlCol="0">
            <a:spAutoFit/>
          </a:bodyPr>
          <a:lstStyle/>
          <a:p>
            <a:r>
              <a:rPr lang="en-US" sz="975" b="0" i="0">
                <a:latin typeface="Univers LT Std 45 Light"/>
                <a:cs typeface="Univers LT Std 45 Light"/>
              </a:rPr>
              <a:t>Extend line to match sub heading length</a:t>
            </a:r>
          </a:p>
        </p:txBody>
      </p:sp>
      <p:sp>
        <p:nvSpPr>
          <p:cNvPr id="8" name="Content Placeholder 2"/>
          <p:cNvSpPr>
            <a:spLocks noGrp="1"/>
          </p:cNvSpPr>
          <p:nvPr>
            <p:ph idx="1"/>
          </p:nvPr>
        </p:nvSpPr>
        <p:spPr>
          <a:xfrm>
            <a:off x="609601" y="1700808"/>
            <a:ext cx="10995011" cy="4590510"/>
          </a:xfrm>
          <a:prstGeom prst="rect">
            <a:avLst/>
          </a:prstGeom>
        </p:spPr>
        <p:txBody>
          <a:bodyPr vert="horz" lIns="0" tIns="0" rIns="108000" bIns="45706">
            <a:normAutofit/>
          </a:bodyPr>
          <a:lstStyle>
            <a:lvl1pPr algn="l">
              <a:defRPr sz="1950" b="0" i="0">
                <a:solidFill>
                  <a:srgbClr val="334000"/>
                </a:solidFill>
                <a:latin typeface="Univers LT Std 45 Light"/>
                <a:cs typeface="Univers LT Std 45 Light"/>
              </a:defRPr>
            </a:lvl1pPr>
            <a:lvl2pPr algn="l">
              <a:defRPr sz="1950" b="0" i="0">
                <a:solidFill>
                  <a:srgbClr val="334000"/>
                </a:solidFill>
                <a:latin typeface="Univers LT Std 45 Light"/>
                <a:cs typeface="Univers LT Std 45 Light"/>
              </a:defRPr>
            </a:lvl2pPr>
            <a:lvl3pPr algn="l">
              <a:defRPr sz="1950" b="0" i="0">
                <a:solidFill>
                  <a:srgbClr val="334000"/>
                </a:solidFill>
                <a:latin typeface="Univers LT Std 45 Light"/>
                <a:cs typeface="Univers LT Std 45 Light"/>
              </a:defRPr>
            </a:lvl3pPr>
            <a:lvl4pPr algn="l">
              <a:defRPr sz="1950" b="0" i="0">
                <a:solidFill>
                  <a:srgbClr val="334000"/>
                </a:solidFill>
                <a:latin typeface="Univers LT Std 45 Light"/>
                <a:cs typeface="Univers LT Std 45 Light"/>
              </a:defRPr>
            </a:lvl4pPr>
            <a:lvl5pPr algn="l">
              <a:defRPr sz="1950" b="0" i="0">
                <a:solidFill>
                  <a:srgbClr val="334000"/>
                </a:solidFill>
                <a:latin typeface="Univers LT Std 45 Light"/>
                <a:cs typeface="Univers LT Std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p:cNvSpPr>
            <a:spLocks noGrp="1"/>
          </p:cNvSpPr>
          <p:nvPr>
            <p:ph type="body" idx="11" hasCustomPrompt="1"/>
          </p:nvPr>
        </p:nvSpPr>
        <p:spPr>
          <a:xfrm>
            <a:off x="587388" y="1160748"/>
            <a:ext cx="11017224" cy="486054"/>
          </a:xfrm>
          <a:prstGeom prst="rect">
            <a:avLst/>
          </a:prstGeom>
        </p:spPr>
        <p:txBody>
          <a:bodyPr vert="horz" lIns="0" tIns="0" rIns="162503" bIns="81252" anchor="t" anchorCtr="0">
            <a:normAutofit/>
          </a:bodyPr>
          <a:lstStyle>
            <a:lvl1pPr marL="27000" indent="0" algn="l">
              <a:spcBef>
                <a:spcPts val="0"/>
              </a:spcBef>
              <a:buNone/>
              <a:defRPr sz="2400" b="0" i="0">
                <a:solidFill>
                  <a:schemeClr val="bg1">
                    <a:lumMod val="65000"/>
                  </a:schemeClr>
                </a:solidFill>
                <a:latin typeface="Univers LT Std 55"/>
                <a:cs typeface="Univers LT Std 55"/>
              </a:defRPr>
            </a:lvl1pPr>
            <a:lvl2pPr marL="609388" indent="0">
              <a:buNone/>
              <a:defRPr sz="2700" b="1"/>
            </a:lvl2pPr>
            <a:lvl3pPr marL="1218776" indent="0">
              <a:buNone/>
              <a:defRPr sz="2400" b="1"/>
            </a:lvl3pPr>
            <a:lvl4pPr marL="1828164" indent="0">
              <a:buNone/>
              <a:defRPr sz="2100" b="1"/>
            </a:lvl4pPr>
            <a:lvl5pPr marL="2437552" indent="0">
              <a:buNone/>
              <a:defRPr sz="2100" b="1"/>
            </a:lvl5pPr>
            <a:lvl6pPr marL="3046940" indent="0">
              <a:buNone/>
              <a:defRPr sz="2100" b="1"/>
            </a:lvl6pPr>
            <a:lvl7pPr marL="3656328" indent="0">
              <a:buNone/>
              <a:defRPr sz="2100" b="1"/>
            </a:lvl7pPr>
            <a:lvl8pPr marL="4265716" indent="0">
              <a:buNone/>
              <a:defRPr sz="2100" b="1"/>
            </a:lvl8pPr>
            <a:lvl9pPr marL="4875104" indent="0">
              <a:buNone/>
              <a:defRPr sz="2100" b="1"/>
            </a:lvl9pPr>
          </a:lstStyle>
          <a:p>
            <a:pPr lvl="0"/>
            <a:r>
              <a:rPr lang="en-US"/>
              <a:t>Click to Edit Master Text styles</a:t>
            </a:r>
          </a:p>
        </p:txBody>
      </p:sp>
      <p:sp>
        <p:nvSpPr>
          <p:cNvPr id="14" name="Title 1"/>
          <p:cNvSpPr>
            <a:spLocks noGrp="1"/>
          </p:cNvSpPr>
          <p:nvPr>
            <p:ph type="title"/>
          </p:nvPr>
        </p:nvSpPr>
        <p:spPr>
          <a:xfrm>
            <a:off x="587389" y="242646"/>
            <a:ext cx="8910989" cy="900100"/>
          </a:xfrm>
          <a:prstGeom prst="rect">
            <a:avLst/>
          </a:prstGeom>
        </p:spPr>
        <p:txBody>
          <a:bodyPr vert="horz" lIns="0" tIns="45706" rIns="91409" bIns="45706">
            <a:normAutofit/>
          </a:bodyPr>
          <a:lstStyle>
            <a:lvl1pPr algn="l">
              <a:defRPr sz="3150" b="0" i="0">
                <a:solidFill>
                  <a:schemeClr val="bg1"/>
                </a:solidFill>
                <a:latin typeface="Univers LT Std 55"/>
                <a:cs typeface="Univers LT Std 55"/>
              </a:defRPr>
            </a:lvl1pPr>
          </a:lstStyle>
          <a:p>
            <a:r>
              <a:rPr lang="en-US"/>
              <a:t>Click to edit Master title style</a:t>
            </a:r>
          </a:p>
        </p:txBody>
      </p:sp>
    </p:spTree>
    <p:extLst>
      <p:ext uri="{BB962C8B-B14F-4D97-AF65-F5344CB8AC3E}">
        <p14:creationId xmlns:p14="http://schemas.microsoft.com/office/powerpoint/2010/main" val="109237025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18" name="TextBox 17"/>
          <p:cNvSpPr txBox="1"/>
          <p:nvPr userDrawn="1"/>
        </p:nvSpPr>
        <p:spPr>
          <a:xfrm>
            <a:off x="-1309500" y="1655512"/>
            <a:ext cx="1302822" cy="392415"/>
          </a:xfrm>
          <a:prstGeom prst="rect">
            <a:avLst/>
          </a:prstGeom>
          <a:noFill/>
        </p:spPr>
        <p:txBody>
          <a:bodyPr wrap="square" rtlCol="0">
            <a:spAutoFit/>
          </a:bodyPr>
          <a:lstStyle/>
          <a:p>
            <a:r>
              <a:rPr lang="en-US" sz="975" b="0" i="0">
                <a:latin typeface="Univers LT Std 45 Light"/>
                <a:cs typeface="Univers LT Std 45 Light"/>
              </a:rPr>
              <a:t>Extend line to match sub heading length</a:t>
            </a:r>
          </a:p>
        </p:txBody>
      </p:sp>
      <p:sp>
        <p:nvSpPr>
          <p:cNvPr id="8" name="Content Placeholder 2"/>
          <p:cNvSpPr>
            <a:spLocks noGrp="1"/>
          </p:cNvSpPr>
          <p:nvPr>
            <p:ph idx="1"/>
          </p:nvPr>
        </p:nvSpPr>
        <p:spPr>
          <a:xfrm>
            <a:off x="609601" y="1700808"/>
            <a:ext cx="10995011" cy="4590510"/>
          </a:xfrm>
          <a:prstGeom prst="rect">
            <a:avLst/>
          </a:prstGeom>
        </p:spPr>
        <p:txBody>
          <a:bodyPr vert="horz" lIns="0" tIns="0" rIns="108000" bIns="45706">
            <a:normAutofit/>
          </a:bodyPr>
          <a:lstStyle>
            <a:lvl1pPr algn="l">
              <a:defRPr sz="1950" b="0" i="0">
                <a:solidFill>
                  <a:srgbClr val="334000"/>
                </a:solidFill>
                <a:latin typeface="Univers LT Std 45 Light"/>
                <a:cs typeface="Univers LT Std 45 Light"/>
              </a:defRPr>
            </a:lvl1pPr>
            <a:lvl2pPr algn="l">
              <a:defRPr sz="1950" b="0" i="0">
                <a:solidFill>
                  <a:srgbClr val="334000"/>
                </a:solidFill>
                <a:latin typeface="Univers LT Std 45 Light"/>
                <a:cs typeface="Univers LT Std 45 Light"/>
              </a:defRPr>
            </a:lvl2pPr>
            <a:lvl3pPr algn="l">
              <a:defRPr sz="1950" b="0" i="0">
                <a:solidFill>
                  <a:srgbClr val="334000"/>
                </a:solidFill>
                <a:latin typeface="Univers LT Std 45 Light"/>
                <a:cs typeface="Univers LT Std 45 Light"/>
              </a:defRPr>
            </a:lvl3pPr>
            <a:lvl4pPr algn="l">
              <a:defRPr sz="1950" b="0" i="0">
                <a:solidFill>
                  <a:srgbClr val="334000"/>
                </a:solidFill>
                <a:latin typeface="Univers LT Std 45 Light"/>
                <a:cs typeface="Univers LT Std 45 Light"/>
              </a:defRPr>
            </a:lvl4pPr>
            <a:lvl5pPr algn="l">
              <a:defRPr sz="1950" b="0" i="0">
                <a:solidFill>
                  <a:srgbClr val="334000"/>
                </a:solidFill>
                <a:latin typeface="Univers LT Std 45 Light"/>
                <a:cs typeface="Univers LT Std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p:cNvSpPr>
            <a:spLocks noGrp="1"/>
          </p:cNvSpPr>
          <p:nvPr>
            <p:ph type="body" idx="11" hasCustomPrompt="1"/>
          </p:nvPr>
        </p:nvSpPr>
        <p:spPr>
          <a:xfrm>
            <a:off x="587388" y="1160748"/>
            <a:ext cx="11017224" cy="486054"/>
          </a:xfrm>
          <a:prstGeom prst="rect">
            <a:avLst/>
          </a:prstGeom>
        </p:spPr>
        <p:txBody>
          <a:bodyPr vert="horz" lIns="0" tIns="0" rIns="162503" bIns="81252" anchor="t" anchorCtr="0">
            <a:normAutofit/>
          </a:bodyPr>
          <a:lstStyle>
            <a:lvl1pPr marL="27000" indent="0" algn="l">
              <a:spcBef>
                <a:spcPts val="0"/>
              </a:spcBef>
              <a:buNone/>
              <a:defRPr sz="2400" b="0" i="0">
                <a:solidFill>
                  <a:schemeClr val="bg1">
                    <a:lumMod val="65000"/>
                  </a:schemeClr>
                </a:solidFill>
                <a:latin typeface="Univers LT Std 55"/>
                <a:cs typeface="Univers LT Std 55"/>
              </a:defRPr>
            </a:lvl1pPr>
            <a:lvl2pPr marL="609388" indent="0">
              <a:buNone/>
              <a:defRPr sz="2700" b="1"/>
            </a:lvl2pPr>
            <a:lvl3pPr marL="1218776" indent="0">
              <a:buNone/>
              <a:defRPr sz="2400" b="1"/>
            </a:lvl3pPr>
            <a:lvl4pPr marL="1828164" indent="0">
              <a:buNone/>
              <a:defRPr sz="2100" b="1"/>
            </a:lvl4pPr>
            <a:lvl5pPr marL="2437552" indent="0">
              <a:buNone/>
              <a:defRPr sz="2100" b="1"/>
            </a:lvl5pPr>
            <a:lvl6pPr marL="3046940" indent="0">
              <a:buNone/>
              <a:defRPr sz="2100" b="1"/>
            </a:lvl6pPr>
            <a:lvl7pPr marL="3656328" indent="0">
              <a:buNone/>
              <a:defRPr sz="2100" b="1"/>
            </a:lvl7pPr>
            <a:lvl8pPr marL="4265716" indent="0">
              <a:buNone/>
              <a:defRPr sz="2100" b="1"/>
            </a:lvl8pPr>
            <a:lvl9pPr marL="4875104" indent="0">
              <a:buNone/>
              <a:defRPr sz="2100" b="1"/>
            </a:lvl9pPr>
          </a:lstStyle>
          <a:p>
            <a:pPr lvl="0"/>
            <a:r>
              <a:rPr lang="en-US"/>
              <a:t>Click to Edit Master Text styles</a:t>
            </a:r>
          </a:p>
        </p:txBody>
      </p:sp>
      <p:sp>
        <p:nvSpPr>
          <p:cNvPr id="14" name="Title 1"/>
          <p:cNvSpPr>
            <a:spLocks noGrp="1"/>
          </p:cNvSpPr>
          <p:nvPr>
            <p:ph type="title"/>
          </p:nvPr>
        </p:nvSpPr>
        <p:spPr>
          <a:xfrm>
            <a:off x="587389" y="242646"/>
            <a:ext cx="8910989" cy="900100"/>
          </a:xfrm>
          <a:prstGeom prst="rect">
            <a:avLst/>
          </a:prstGeom>
        </p:spPr>
        <p:txBody>
          <a:bodyPr vert="horz" lIns="0" tIns="45706" rIns="91409" bIns="45706">
            <a:normAutofit/>
          </a:bodyPr>
          <a:lstStyle>
            <a:lvl1pPr algn="l">
              <a:defRPr sz="3150" b="0" i="0">
                <a:solidFill>
                  <a:schemeClr val="bg1"/>
                </a:solidFill>
                <a:latin typeface="Univers LT Std 55"/>
                <a:cs typeface="Univers LT Std 55"/>
              </a:defRPr>
            </a:lvl1pPr>
          </a:lstStyle>
          <a:p>
            <a:r>
              <a:rPr lang="en-US"/>
              <a:t>Click to edit Master title style</a:t>
            </a:r>
          </a:p>
        </p:txBody>
      </p:sp>
    </p:spTree>
    <p:extLst>
      <p:ext uri="{BB962C8B-B14F-4D97-AF65-F5344CB8AC3E}">
        <p14:creationId xmlns:p14="http://schemas.microsoft.com/office/powerpoint/2010/main" val="379112388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18" name="TextBox 17"/>
          <p:cNvSpPr txBox="1"/>
          <p:nvPr userDrawn="1"/>
        </p:nvSpPr>
        <p:spPr>
          <a:xfrm>
            <a:off x="-1309500" y="1655512"/>
            <a:ext cx="1302822" cy="392415"/>
          </a:xfrm>
          <a:prstGeom prst="rect">
            <a:avLst/>
          </a:prstGeom>
          <a:noFill/>
        </p:spPr>
        <p:txBody>
          <a:bodyPr wrap="square" rtlCol="0">
            <a:spAutoFit/>
          </a:bodyPr>
          <a:lstStyle/>
          <a:p>
            <a:r>
              <a:rPr lang="en-US" sz="975" b="0" i="0">
                <a:latin typeface="Univers LT Std 45 Light"/>
                <a:cs typeface="Univers LT Std 45 Light"/>
              </a:rPr>
              <a:t>Extend line to match sub heading length</a:t>
            </a:r>
          </a:p>
        </p:txBody>
      </p:sp>
      <p:sp>
        <p:nvSpPr>
          <p:cNvPr id="8" name="Content Placeholder 2"/>
          <p:cNvSpPr>
            <a:spLocks noGrp="1"/>
          </p:cNvSpPr>
          <p:nvPr>
            <p:ph idx="1"/>
          </p:nvPr>
        </p:nvSpPr>
        <p:spPr>
          <a:xfrm>
            <a:off x="609601" y="1700808"/>
            <a:ext cx="10995011" cy="4590510"/>
          </a:xfrm>
          <a:prstGeom prst="rect">
            <a:avLst/>
          </a:prstGeom>
        </p:spPr>
        <p:txBody>
          <a:bodyPr vert="horz" lIns="0" tIns="0" rIns="108000" bIns="45706">
            <a:normAutofit/>
          </a:bodyPr>
          <a:lstStyle>
            <a:lvl1pPr algn="l">
              <a:defRPr sz="1950" b="0" i="0">
                <a:solidFill>
                  <a:srgbClr val="334000"/>
                </a:solidFill>
                <a:latin typeface="Univers LT Std 45 Light"/>
                <a:cs typeface="Univers LT Std 45 Light"/>
              </a:defRPr>
            </a:lvl1pPr>
            <a:lvl2pPr algn="l">
              <a:defRPr sz="1950" b="0" i="0">
                <a:solidFill>
                  <a:srgbClr val="334000"/>
                </a:solidFill>
                <a:latin typeface="Univers LT Std 45 Light"/>
                <a:cs typeface="Univers LT Std 45 Light"/>
              </a:defRPr>
            </a:lvl2pPr>
            <a:lvl3pPr algn="l">
              <a:defRPr sz="1950" b="0" i="0">
                <a:solidFill>
                  <a:srgbClr val="334000"/>
                </a:solidFill>
                <a:latin typeface="Univers LT Std 45 Light"/>
                <a:cs typeface="Univers LT Std 45 Light"/>
              </a:defRPr>
            </a:lvl3pPr>
            <a:lvl4pPr algn="l">
              <a:defRPr sz="1950" b="0" i="0">
                <a:solidFill>
                  <a:srgbClr val="334000"/>
                </a:solidFill>
                <a:latin typeface="Univers LT Std 45 Light"/>
                <a:cs typeface="Univers LT Std 45 Light"/>
              </a:defRPr>
            </a:lvl4pPr>
            <a:lvl5pPr algn="l">
              <a:defRPr sz="1950" b="0" i="0">
                <a:solidFill>
                  <a:srgbClr val="334000"/>
                </a:solidFill>
                <a:latin typeface="Univers LT Std 45 Light"/>
                <a:cs typeface="Univers LT Std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p:cNvSpPr>
            <a:spLocks noGrp="1"/>
          </p:cNvSpPr>
          <p:nvPr>
            <p:ph type="body" idx="11" hasCustomPrompt="1"/>
          </p:nvPr>
        </p:nvSpPr>
        <p:spPr>
          <a:xfrm>
            <a:off x="587388" y="1160748"/>
            <a:ext cx="11017224" cy="486054"/>
          </a:xfrm>
          <a:prstGeom prst="rect">
            <a:avLst/>
          </a:prstGeom>
        </p:spPr>
        <p:txBody>
          <a:bodyPr vert="horz" lIns="0" tIns="0" rIns="162503" bIns="81252" anchor="t" anchorCtr="0">
            <a:normAutofit/>
          </a:bodyPr>
          <a:lstStyle>
            <a:lvl1pPr marL="27000" indent="0" algn="l">
              <a:spcBef>
                <a:spcPts val="0"/>
              </a:spcBef>
              <a:buNone/>
              <a:defRPr sz="2400" b="0" i="0">
                <a:solidFill>
                  <a:schemeClr val="bg1">
                    <a:lumMod val="65000"/>
                  </a:schemeClr>
                </a:solidFill>
                <a:latin typeface="Univers LT Std 55"/>
                <a:cs typeface="Univers LT Std 55"/>
              </a:defRPr>
            </a:lvl1pPr>
            <a:lvl2pPr marL="609388" indent="0">
              <a:buNone/>
              <a:defRPr sz="2700" b="1"/>
            </a:lvl2pPr>
            <a:lvl3pPr marL="1218776" indent="0">
              <a:buNone/>
              <a:defRPr sz="2400" b="1"/>
            </a:lvl3pPr>
            <a:lvl4pPr marL="1828164" indent="0">
              <a:buNone/>
              <a:defRPr sz="2100" b="1"/>
            </a:lvl4pPr>
            <a:lvl5pPr marL="2437552" indent="0">
              <a:buNone/>
              <a:defRPr sz="2100" b="1"/>
            </a:lvl5pPr>
            <a:lvl6pPr marL="3046940" indent="0">
              <a:buNone/>
              <a:defRPr sz="2100" b="1"/>
            </a:lvl6pPr>
            <a:lvl7pPr marL="3656328" indent="0">
              <a:buNone/>
              <a:defRPr sz="2100" b="1"/>
            </a:lvl7pPr>
            <a:lvl8pPr marL="4265716" indent="0">
              <a:buNone/>
              <a:defRPr sz="2100" b="1"/>
            </a:lvl8pPr>
            <a:lvl9pPr marL="4875104" indent="0">
              <a:buNone/>
              <a:defRPr sz="2100" b="1"/>
            </a:lvl9pPr>
          </a:lstStyle>
          <a:p>
            <a:pPr lvl="0"/>
            <a:r>
              <a:rPr lang="en-US"/>
              <a:t>Click to Edit Master Text styles</a:t>
            </a:r>
          </a:p>
        </p:txBody>
      </p:sp>
      <p:sp>
        <p:nvSpPr>
          <p:cNvPr id="14" name="Title 1"/>
          <p:cNvSpPr>
            <a:spLocks noGrp="1"/>
          </p:cNvSpPr>
          <p:nvPr>
            <p:ph type="title"/>
          </p:nvPr>
        </p:nvSpPr>
        <p:spPr>
          <a:xfrm>
            <a:off x="587389" y="242646"/>
            <a:ext cx="8910989" cy="900100"/>
          </a:xfrm>
          <a:prstGeom prst="rect">
            <a:avLst/>
          </a:prstGeom>
        </p:spPr>
        <p:txBody>
          <a:bodyPr vert="horz" lIns="0" tIns="45706" rIns="91409" bIns="45706">
            <a:normAutofit/>
          </a:bodyPr>
          <a:lstStyle>
            <a:lvl1pPr algn="l">
              <a:defRPr sz="3150" b="0" i="0">
                <a:solidFill>
                  <a:schemeClr val="bg1"/>
                </a:solidFill>
                <a:latin typeface="Univers LT Std 55"/>
                <a:cs typeface="Univers LT Std 55"/>
              </a:defRPr>
            </a:lvl1pPr>
          </a:lstStyle>
          <a:p>
            <a:r>
              <a:rPr lang="en-US"/>
              <a:t>Click to edit Master title style</a:t>
            </a:r>
          </a:p>
        </p:txBody>
      </p:sp>
    </p:spTree>
    <p:extLst>
      <p:ext uri="{BB962C8B-B14F-4D97-AF65-F5344CB8AC3E}">
        <p14:creationId xmlns:p14="http://schemas.microsoft.com/office/powerpoint/2010/main" val="175167207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18" name="TextBox 17"/>
          <p:cNvSpPr txBox="1"/>
          <p:nvPr userDrawn="1"/>
        </p:nvSpPr>
        <p:spPr>
          <a:xfrm>
            <a:off x="-1309500" y="1655512"/>
            <a:ext cx="1302822" cy="392415"/>
          </a:xfrm>
          <a:prstGeom prst="rect">
            <a:avLst/>
          </a:prstGeom>
          <a:noFill/>
        </p:spPr>
        <p:txBody>
          <a:bodyPr wrap="square" rtlCol="0">
            <a:spAutoFit/>
          </a:bodyPr>
          <a:lstStyle/>
          <a:p>
            <a:r>
              <a:rPr lang="en-US" sz="975" b="0" i="0">
                <a:latin typeface="Univers LT Std 45 Light"/>
                <a:cs typeface="Univers LT Std 45 Light"/>
              </a:rPr>
              <a:t>Extend line to match sub heading length</a:t>
            </a:r>
          </a:p>
        </p:txBody>
      </p:sp>
      <p:sp>
        <p:nvSpPr>
          <p:cNvPr id="8" name="Content Placeholder 2"/>
          <p:cNvSpPr>
            <a:spLocks noGrp="1"/>
          </p:cNvSpPr>
          <p:nvPr>
            <p:ph idx="1"/>
          </p:nvPr>
        </p:nvSpPr>
        <p:spPr>
          <a:xfrm>
            <a:off x="609601" y="1700808"/>
            <a:ext cx="10995011" cy="4590510"/>
          </a:xfrm>
          <a:prstGeom prst="rect">
            <a:avLst/>
          </a:prstGeom>
        </p:spPr>
        <p:txBody>
          <a:bodyPr vert="horz" lIns="0" tIns="0" rIns="108000" bIns="45706">
            <a:normAutofit/>
          </a:bodyPr>
          <a:lstStyle>
            <a:lvl1pPr algn="l">
              <a:defRPr sz="1950" b="0" i="0">
                <a:solidFill>
                  <a:srgbClr val="334000"/>
                </a:solidFill>
                <a:latin typeface="Univers LT Std 45 Light"/>
                <a:cs typeface="Univers LT Std 45 Light"/>
              </a:defRPr>
            </a:lvl1pPr>
            <a:lvl2pPr algn="l">
              <a:defRPr sz="1950" b="0" i="0">
                <a:solidFill>
                  <a:srgbClr val="334000"/>
                </a:solidFill>
                <a:latin typeface="Univers LT Std 45 Light"/>
                <a:cs typeface="Univers LT Std 45 Light"/>
              </a:defRPr>
            </a:lvl2pPr>
            <a:lvl3pPr algn="l">
              <a:defRPr sz="1950" b="0" i="0">
                <a:solidFill>
                  <a:srgbClr val="334000"/>
                </a:solidFill>
                <a:latin typeface="Univers LT Std 45 Light"/>
                <a:cs typeface="Univers LT Std 45 Light"/>
              </a:defRPr>
            </a:lvl3pPr>
            <a:lvl4pPr algn="l">
              <a:defRPr sz="1950" b="0" i="0">
                <a:solidFill>
                  <a:srgbClr val="334000"/>
                </a:solidFill>
                <a:latin typeface="Univers LT Std 45 Light"/>
                <a:cs typeface="Univers LT Std 45 Light"/>
              </a:defRPr>
            </a:lvl4pPr>
            <a:lvl5pPr algn="l">
              <a:defRPr sz="1950" b="0" i="0">
                <a:solidFill>
                  <a:srgbClr val="334000"/>
                </a:solidFill>
                <a:latin typeface="Univers LT Std 45 Light"/>
                <a:cs typeface="Univers LT Std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p:cNvSpPr>
            <a:spLocks noGrp="1"/>
          </p:cNvSpPr>
          <p:nvPr>
            <p:ph type="body" idx="11" hasCustomPrompt="1"/>
          </p:nvPr>
        </p:nvSpPr>
        <p:spPr>
          <a:xfrm>
            <a:off x="587388" y="1160748"/>
            <a:ext cx="11017224" cy="486054"/>
          </a:xfrm>
          <a:prstGeom prst="rect">
            <a:avLst/>
          </a:prstGeom>
        </p:spPr>
        <p:txBody>
          <a:bodyPr vert="horz" lIns="0" tIns="0" rIns="162503" bIns="81252" anchor="t" anchorCtr="0">
            <a:normAutofit/>
          </a:bodyPr>
          <a:lstStyle>
            <a:lvl1pPr marL="27000" indent="0" algn="l">
              <a:spcBef>
                <a:spcPts val="0"/>
              </a:spcBef>
              <a:buNone/>
              <a:defRPr sz="2400" b="0" i="0">
                <a:solidFill>
                  <a:schemeClr val="bg1">
                    <a:lumMod val="65000"/>
                  </a:schemeClr>
                </a:solidFill>
                <a:latin typeface="Univers LT Std 55"/>
                <a:cs typeface="Univers LT Std 55"/>
              </a:defRPr>
            </a:lvl1pPr>
            <a:lvl2pPr marL="609388" indent="0">
              <a:buNone/>
              <a:defRPr sz="2700" b="1"/>
            </a:lvl2pPr>
            <a:lvl3pPr marL="1218776" indent="0">
              <a:buNone/>
              <a:defRPr sz="2400" b="1"/>
            </a:lvl3pPr>
            <a:lvl4pPr marL="1828164" indent="0">
              <a:buNone/>
              <a:defRPr sz="2100" b="1"/>
            </a:lvl4pPr>
            <a:lvl5pPr marL="2437552" indent="0">
              <a:buNone/>
              <a:defRPr sz="2100" b="1"/>
            </a:lvl5pPr>
            <a:lvl6pPr marL="3046940" indent="0">
              <a:buNone/>
              <a:defRPr sz="2100" b="1"/>
            </a:lvl6pPr>
            <a:lvl7pPr marL="3656328" indent="0">
              <a:buNone/>
              <a:defRPr sz="2100" b="1"/>
            </a:lvl7pPr>
            <a:lvl8pPr marL="4265716" indent="0">
              <a:buNone/>
              <a:defRPr sz="2100" b="1"/>
            </a:lvl8pPr>
            <a:lvl9pPr marL="4875104" indent="0">
              <a:buNone/>
              <a:defRPr sz="2100" b="1"/>
            </a:lvl9pPr>
          </a:lstStyle>
          <a:p>
            <a:pPr lvl="0"/>
            <a:r>
              <a:rPr lang="en-US"/>
              <a:t>Click to Edit Master Text styles</a:t>
            </a:r>
          </a:p>
        </p:txBody>
      </p:sp>
      <p:sp>
        <p:nvSpPr>
          <p:cNvPr id="14" name="Title 1"/>
          <p:cNvSpPr>
            <a:spLocks noGrp="1"/>
          </p:cNvSpPr>
          <p:nvPr>
            <p:ph type="title"/>
          </p:nvPr>
        </p:nvSpPr>
        <p:spPr>
          <a:xfrm>
            <a:off x="587389" y="242646"/>
            <a:ext cx="8910989" cy="900100"/>
          </a:xfrm>
          <a:prstGeom prst="rect">
            <a:avLst/>
          </a:prstGeom>
        </p:spPr>
        <p:txBody>
          <a:bodyPr vert="horz" lIns="0" tIns="45706" rIns="91409" bIns="45706">
            <a:normAutofit/>
          </a:bodyPr>
          <a:lstStyle>
            <a:lvl1pPr algn="l">
              <a:defRPr sz="3150" b="0" i="0">
                <a:solidFill>
                  <a:schemeClr val="bg1"/>
                </a:solidFill>
                <a:latin typeface="Univers LT Std 55"/>
                <a:cs typeface="Univers LT Std 55"/>
              </a:defRPr>
            </a:lvl1pPr>
          </a:lstStyle>
          <a:p>
            <a:r>
              <a:rPr lang="en-US"/>
              <a:t>Click to edit Master title style</a:t>
            </a:r>
          </a:p>
        </p:txBody>
      </p:sp>
    </p:spTree>
    <p:extLst>
      <p:ext uri="{BB962C8B-B14F-4D97-AF65-F5344CB8AC3E}">
        <p14:creationId xmlns:p14="http://schemas.microsoft.com/office/powerpoint/2010/main" val="116320636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_with image_style1">
    <p:bg>
      <p:bgPr>
        <a:solidFill>
          <a:schemeClr val="bg2"/>
        </a:solid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E3D3FA08-3353-A72F-AD1D-5DBF1C9647FE}"/>
              </a:ext>
            </a:extLst>
          </p:cNvPr>
          <p:cNvSpPr>
            <a:spLocks noGrp="1"/>
          </p:cNvSpPr>
          <p:nvPr>
            <p:ph type="body" sz="quarter" idx="18"/>
          </p:nvPr>
        </p:nvSpPr>
        <p:spPr>
          <a:xfrm>
            <a:off x="8966079" y="6437192"/>
            <a:ext cx="2880320"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400">
                <a:solidFill>
                  <a:schemeClr val="bg1"/>
                </a:solidFill>
              </a:defRPr>
            </a:lvl3pPr>
            <a:lvl4pPr marL="0" indent="0" algn="r">
              <a:lnSpc>
                <a:spcPct val="100000"/>
              </a:lnSpc>
              <a:spcAft>
                <a:spcPts val="0"/>
              </a:spcAft>
              <a:buFontTx/>
              <a:buNone/>
              <a:defRPr sz="1400">
                <a:solidFill>
                  <a:schemeClr val="bg1"/>
                </a:solidFill>
              </a:defRPr>
            </a:lvl4pPr>
            <a:lvl5pPr marL="0" indent="0" algn="r">
              <a:lnSpc>
                <a:spcPct val="100000"/>
              </a:lnSpc>
              <a:spcAft>
                <a:spcPts val="0"/>
              </a:spcAft>
              <a:buFontTx/>
              <a:buNone/>
              <a:defRPr sz="1400">
                <a:solidFill>
                  <a:schemeClr val="bg1"/>
                </a:solidFill>
              </a:defRPr>
            </a:lvl5pPr>
            <a:lvl6pPr marL="0" indent="0" algn="r">
              <a:lnSpc>
                <a:spcPct val="100000"/>
              </a:lnSpc>
              <a:spcAft>
                <a:spcPts val="0"/>
              </a:spcAft>
              <a:buFontTx/>
              <a:buNone/>
              <a:defRPr sz="1400">
                <a:solidFill>
                  <a:schemeClr val="bg1"/>
                </a:solidFill>
              </a:defRPr>
            </a:lvl6pPr>
            <a:lvl7pPr marL="0" indent="0" algn="r">
              <a:lnSpc>
                <a:spcPct val="100000"/>
              </a:lnSpc>
              <a:spcAft>
                <a:spcPts val="0"/>
              </a:spcAft>
              <a:buFontTx/>
              <a:buNone/>
              <a:defRPr sz="1400">
                <a:solidFill>
                  <a:schemeClr val="bg1"/>
                </a:solidFill>
              </a:defRPr>
            </a:lvl7pPr>
            <a:lvl8pPr marL="0" indent="0" algn="r">
              <a:lnSpc>
                <a:spcPct val="100000"/>
              </a:lnSpc>
              <a:spcAft>
                <a:spcPts val="0"/>
              </a:spcAft>
              <a:buFontTx/>
              <a:buNone/>
              <a:defRPr sz="1400">
                <a:solidFill>
                  <a:schemeClr val="bg1"/>
                </a:solidFill>
              </a:defRPr>
            </a:lvl8pPr>
            <a:lvl9pPr marL="0" indent="0" algn="r">
              <a:lnSpc>
                <a:spcPct val="100000"/>
              </a:lnSpc>
              <a:spcAft>
                <a:spcPts val="0"/>
              </a:spcAft>
              <a:buFontTx/>
              <a:buNone/>
              <a:defRPr sz="1400">
                <a:solidFill>
                  <a:schemeClr val="bg1"/>
                </a:solidFill>
              </a:defRPr>
            </a:lvl9pPr>
          </a:lstStyle>
          <a:p>
            <a:pPr lvl="0"/>
            <a:r>
              <a:rPr lang="en-US"/>
              <a:t>Click to edit Master text styles</a:t>
            </a:r>
          </a:p>
          <a:p>
            <a:pPr lvl="1"/>
            <a:r>
              <a:rPr lang="en-US"/>
              <a:t>Second level</a:t>
            </a:r>
          </a:p>
        </p:txBody>
      </p:sp>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r>
              <a:rPr lang="en-AU"/>
              <a:t>[Insert Identifier] | [Insert Report Title]</a:t>
            </a:r>
          </a:p>
        </p:txBody>
      </p:sp>
      <p:pic>
        <p:nvPicPr>
          <p:cNvPr id="6" name="Picture 5" descr="A building with a clock tower&#10;&#10;Description automatically generated">
            <a:extLst>
              <a:ext uri="{FF2B5EF4-FFF2-40B4-BE49-F238E27FC236}">
                <a16:creationId xmlns:a16="http://schemas.microsoft.com/office/drawing/2014/main" id="{539DE1A1-49DF-E58A-6C88-61C3401E0A41}"/>
              </a:ext>
            </a:extLst>
          </p:cNvPr>
          <p:cNvPicPr>
            <a:picLocks noChangeAspect="1"/>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322875" y="342000"/>
            <a:ext cx="11534887" cy="5791668"/>
          </a:xfrm>
          <a:prstGeom prst="rect">
            <a:avLst/>
          </a:prstGeom>
        </p:spPr>
      </p:pic>
      <p:sp>
        <p:nvSpPr>
          <p:cNvPr id="11" name="Title 2">
            <a:extLst>
              <a:ext uri="{FF2B5EF4-FFF2-40B4-BE49-F238E27FC236}">
                <a16:creationId xmlns:a16="http://schemas.microsoft.com/office/drawing/2014/main" id="{221BB744-0774-4C42-7136-CFFEA126ED39}"/>
              </a:ext>
            </a:extLst>
          </p:cNvPr>
          <p:cNvSpPr>
            <a:spLocks noGrp="1"/>
          </p:cNvSpPr>
          <p:nvPr>
            <p:ph type="title"/>
          </p:nvPr>
        </p:nvSpPr>
        <p:spPr>
          <a:xfrm>
            <a:off x="345600" y="1916832"/>
            <a:ext cx="9001001" cy="2726013"/>
          </a:xfrm>
        </p:spPr>
        <p:txBody>
          <a:bodyPr anchor="ctr" anchorCtr="0"/>
          <a:lstStyle>
            <a:lvl1pPr algn="l">
              <a:lnSpc>
                <a:spcPct val="100000"/>
              </a:lnSpc>
              <a:defRPr sz="4400">
                <a:solidFill>
                  <a:schemeClr val="bg1"/>
                </a:solidFill>
              </a:defRPr>
            </a:lvl1pPr>
          </a:lstStyle>
          <a:p>
            <a:r>
              <a:rPr lang="en-US"/>
              <a:t>Click to edit Master title style</a:t>
            </a:r>
            <a:endParaRPr lang="en-AU"/>
          </a:p>
        </p:txBody>
      </p:sp>
      <p:pic>
        <p:nvPicPr>
          <p:cNvPr id="5" name="Picture Placeholder 10" descr="Logo&#10;&#10;Description automatically generated">
            <a:extLst>
              <a:ext uri="{FF2B5EF4-FFF2-40B4-BE49-F238E27FC236}">
                <a16:creationId xmlns:a16="http://schemas.microsoft.com/office/drawing/2014/main" id="{30E4AA47-6A18-5856-8B55-31A2F24D6B0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557912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slide_style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4" name="Picture Placeholder 10" descr="Logo&#10;&#10;Description automatically generated">
            <a:extLst>
              <a:ext uri="{FF2B5EF4-FFF2-40B4-BE49-F238E27FC236}">
                <a16:creationId xmlns:a16="http://schemas.microsoft.com/office/drawing/2014/main" id="{F44244A3-AF35-00C5-3FA8-D6B57DDB2E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US"/>
              <a:t>Click to edit Master title style</a:t>
            </a:r>
            <a:endParaRPr lang="en-AU"/>
          </a:p>
        </p:txBody>
      </p:sp>
    </p:spTree>
    <p:extLst>
      <p:ext uri="{BB962C8B-B14F-4D97-AF65-F5344CB8AC3E}">
        <p14:creationId xmlns:p14="http://schemas.microsoft.com/office/powerpoint/2010/main" val="272713808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1">
    <p:spTree>
      <p:nvGrpSpPr>
        <p:cNvPr id="1" name=""/>
        <p:cNvGrpSpPr/>
        <p:nvPr/>
      </p:nvGrpSpPr>
      <p:grpSpPr>
        <a:xfrm>
          <a:off x="0" y="0"/>
          <a:ext cx="0" cy="0"/>
          <a:chOff x="0" y="0"/>
          <a:chExt cx="0" cy="0"/>
        </a:xfrm>
      </p:grpSpPr>
      <p:pic>
        <p:nvPicPr>
          <p:cNvPr id="4" name="Picture 3" descr="A train on the street&#10;&#10;Description automatically generated">
            <a:extLst>
              <a:ext uri="{FF2B5EF4-FFF2-40B4-BE49-F238E27FC236}">
                <a16:creationId xmlns:a16="http://schemas.microsoft.com/office/drawing/2014/main" id="{C21B4368-12D9-57AE-3A1D-DAE6674AE8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8000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72152403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1">
    <p:spTree>
      <p:nvGrpSpPr>
        <p:cNvPr id="1" name=""/>
        <p:cNvGrpSpPr/>
        <p:nvPr/>
      </p:nvGrpSpPr>
      <p:grpSpPr>
        <a:xfrm>
          <a:off x="0" y="0"/>
          <a:ext cx="0" cy="0"/>
          <a:chOff x="0" y="0"/>
          <a:chExt cx="0" cy="0"/>
        </a:xfrm>
      </p:grpSpPr>
      <p:pic>
        <p:nvPicPr>
          <p:cNvPr id="3" name="Picture 2" descr="A close-up of a building&#10;&#10;Description automatically generated">
            <a:extLst>
              <a:ext uri="{FF2B5EF4-FFF2-40B4-BE49-F238E27FC236}">
                <a16:creationId xmlns:a16="http://schemas.microsoft.com/office/drawing/2014/main" id="{B81EDBD4-C9CF-59CC-461E-DB98C187D3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907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5" name="Rectangle 4">
            <a:extLst>
              <a:ext uri="{FF2B5EF4-FFF2-40B4-BE49-F238E27FC236}">
                <a16:creationId xmlns:a16="http://schemas.microsoft.com/office/drawing/2014/main" id="{4EF8F4E9-FAE8-C7F7-EED9-30CA77676534}"/>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7" name="Picture Placeholder 10" descr="Logo&#10;&#10;Description automatically generated">
            <a:extLst>
              <a:ext uri="{FF2B5EF4-FFF2-40B4-BE49-F238E27FC236}">
                <a16:creationId xmlns:a16="http://schemas.microsoft.com/office/drawing/2014/main" id="{21F14F64-41A3-A64C-2463-CAC1DD1F163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9" name="Text Placeholder 11">
            <a:extLst>
              <a:ext uri="{FF2B5EF4-FFF2-40B4-BE49-F238E27FC236}">
                <a16:creationId xmlns:a16="http://schemas.microsoft.com/office/drawing/2014/main" id="{CB4A80DB-38E0-359B-9518-DCF2692A96B0}"/>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Tree>
    <p:extLst>
      <p:ext uri="{BB962C8B-B14F-4D97-AF65-F5344CB8AC3E}">
        <p14:creationId xmlns:p14="http://schemas.microsoft.com/office/powerpoint/2010/main" val="288052055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1">
    <p:spTree>
      <p:nvGrpSpPr>
        <p:cNvPr id="1" name=""/>
        <p:cNvGrpSpPr/>
        <p:nvPr/>
      </p:nvGrpSpPr>
      <p:grpSpPr>
        <a:xfrm>
          <a:off x="0" y="0"/>
          <a:ext cx="0" cy="0"/>
          <a:chOff x="0" y="0"/>
          <a:chExt cx="0" cy="0"/>
        </a:xfrm>
      </p:grpSpPr>
      <p:pic>
        <p:nvPicPr>
          <p:cNvPr id="3" name="Picture 2" descr="A group of people walking outside of a building&#10;&#10;Description automatically generated">
            <a:extLst>
              <a:ext uri="{FF2B5EF4-FFF2-40B4-BE49-F238E27FC236}">
                <a16:creationId xmlns:a16="http://schemas.microsoft.com/office/drawing/2014/main" id="{FED4D6B5-F526-F625-9177-15B300C8FC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3922"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5" name="Rectangle 4">
            <a:extLst>
              <a:ext uri="{FF2B5EF4-FFF2-40B4-BE49-F238E27FC236}">
                <a16:creationId xmlns:a16="http://schemas.microsoft.com/office/drawing/2014/main" id="{315C606B-DBD6-6B98-FCEE-3981CBD7676E}"/>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7" name="Picture Placeholder 10" descr="Logo&#10;&#10;Description automatically generated">
            <a:extLst>
              <a:ext uri="{FF2B5EF4-FFF2-40B4-BE49-F238E27FC236}">
                <a16:creationId xmlns:a16="http://schemas.microsoft.com/office/drawing/2014/main" id="{934572BE-6DBB-223D-542C-91D71528A17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9" name="Text Placeholder 11">
            <a:extLst>
              <a:ext uri="{FF2B5EF4-FFF2-40B4-BE49-F238E27FC236}">
                <a16:creationId xmlns:a16="http://schemas.microsoft.com/office/drawing/2014/main" id="{D22CA810-7F8C-3D8D-59E6-41512FFA280C}"/>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Tree>
    <p:extLst>
      <p:ext uri="{BB962C8B-B14F-4D97-AF65-F5344CB8AC3E}">
        <p14:creationId xmlns:p14="http://schemas.microsoft.com/office/powerpoint/2010/main" val="206382210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_with image4_style1">
    <p:spTree>
      <p:nvGrpSpPr>
        <p:cNvPr id="1" name=""/>
        <p:cNvGrpSpPr/>
        <p:nvPr/>
      </p:nvGrpSpPr>
      <p:grpSpPr>
        <a:xfrm>
          <a:off x="0" y="0"/>
          <a:ext cx="0" cy="0"/>
          <a:chOff x="0" y="0"/>
          <a:chExt cx="0" cy="0"/>
        </a:xfrm>
      </p:grpSpPr>
      <p:pic>
        <p:nvPicPr>
          <p:cNvPr id="3" name="Picture 2" descr="A building with many windows&#10;&#10;Description automatically generated">
            <a:extLst>
              <a:ext uri="{FF2B5EF4-FFF2-40B4-BE49-F238E27FC236}">
                <a16:creationId xmlns:a16="http://schemas.microsoft.com/office/drawing/2014/main" id="{4ACB552C-63F8-E9C0-06FA-7DB1F7430E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1999"/>
            <a:ext cx="917508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20000"/>
          </a:xfrm>
        </p:spPr>
        <p:txBody>
          <a:bodyPr anchor="ctr" anchorCtr="0"/>
          <a:lstStyle>
            <a:lvl1pPr algn="ctr">
              <a:defRPr>
                <a:solidFill>
                  <a:srgbClr val="C00000"/>
                </a:solidFill>
              </a:defRPr>
            </a:lvl1pPr>
          </a:lstStyle>
          <a:p>
            <a:r>
              <a:rPr lang="en-AU"/>
              <a:t>Click here to insert Image</a:t>
            </a:r>
          </a:p>
        </p:txBody>
      </p:sp>
      <p:sp>
        <p:nvSpPr>
          <p:cNvPr id="5" name="Rectangle 4">
            <a:extLst>
              <a:ext uri="{FF2B5EF4-FFF2-40B4-BE49-F238E27FC236}">
                <a16:creationId xmlns:a16="http://schemas.microsoft.com/office/drawing/2014/main" id="{B961782D-5772-54A1-DB84-FE91617DDF62}"/>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7" name="Picture Placeholder 10" descr="Logo&#10;&#10;Description automatically generated">
            <a:extLst>
              <a:ext uri="{FF2B5EF4-FFF2-40B4-BE49-F238E27FC236}">
                <a16:creationId xmlns:a16="http://schemas.microsoft.com/office/drawing/2014/main" id="{337175A6-6452-322F-7BD0-EAA975A8656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9" name="Text Placeholder 11">
            <a:extLst>
              <a:ext uri="{FF2B5EF4-FFF2-40B4-BE49-F238E27FC236}">
                <a16:creationId xmlns:a16="http://schemas.microsoft.com/office/drawing/2014/main" id="{19FE526D-CA42-9B67-5F7E-8E810C8A8C49}"/>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36321361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267260" y="6437192"/>
            <a:ext cx="1579139" cy="216000"/>
          </a:xfrm>
          <a:prstGeom prst="rect">
            <a:avLst/>
          </a:prstGeom>
        </p:spPr>
        <p:txBody>
          <a:bodyPr vert="horz" lIns="0" tIns="0" rIns="0" bIns="0" rtlCol="0" anchor="ctr"/>
          <a:lstStyle>
            <a:lvl1pPr algn="r">
              <a:lnSpc>
                <a:spcPts val="1200"/>
              </a:lnSpc>
              <a:defRPr lang="en-AU" sz="1000" b="1" smtClean="0">
                <a:solidFill>
                  <a:schemeClr val="bg2"/>
                </a:solidFill>
                <a:latin typeface="+mn-lt"/>
                <a:cs typeface="Arial" pitchFamily="34" charset="0"/>
              </a:defRPr>
            </a:lvl1pPr>
          </a:lstStyle>
          <a:p>
            <a:r>
              <a:rPr lang="en-AU"/>
              <a:t>Page [</a:t>
            </a:r>
            <a:fld id="{29D5CE74-914C-4689-99FC-1AEF49CE2B47}" type="slidenum">
              <a:rPr smtClean="0"/>
              <a:pPr/>
              <a:t>‹#›</a:t>
            </a:fld>
            <a:r>
              <a:t>]</a:t>
            </a:r>
            <a:endParaRPr lang="en-AU"/>
          </a:p>
        </p:txBody>
      </p:sp>
      <p:sp>
        <p:nvSpPr>
          <p:cNvPr id="4" name="Footer Placeholder 3">
            <a:extLst>
              <a:ext uri="{FF2B5EF4-FFF2-40B4-BE49-F238E27FC236}">
                <a16:creationId xmlns:a16="http://schemas.microsoft.com/office/drawing/2014/main" id="{D379F384-E22A-4C04-2D3F-76823C04012A}"/>
              </a:ext>
            </a:extLst>
          </p:cNvPr>
          <p:cNvSpPr>
            <a:spLocks noGrp="1"/>
          </p:cNvSpPr>
          <p:nvPr>
            <p:ph type="ftr" sz="quarter" idx="3"/>
          </p:nvPr>
        </p:nvSpPr>
        <p:spPr>
          <a:xfrm>
            <a:off x="345600" y="6437192"/>
            <a:ext cx="4114800" cy="216000"/>
          </a:xfrm>
          <a:prstGeom prst="rect">
            <a:avLst/>
          </a:prstGeom>
        </p:spPr>
        <p:txBody>
          <a:bodyPr vert="horz" lIns="0" tIns="0" rIns="0" bIns="0" rtlCol="0" anchor="ctr"/>
          <a:lstStyle>
            <a:lvl1pPr algn="l">
              <a:lnSpc>
                <a:spcPts val="1200"/>
              </a:lnSpc>
              <a:defRPr sz="1000" b="1">
                <a:solidFill>
                  <a:schemeClr val="bg2"/>
                </a:solidFill>
              </a:defRPr>
            </a:lvl1pPr>
          </a:lstStyle>
          <a:p>
            <a:r>
              <a:rPr lang="en-AU"/>
              <a:t>[Insert Identifier] | [Insert Report Title]</a:t>
            </a:r>
          </a:p>
        </p:txBody>
      </p:sp>
      <p:sp>
        <p:nvSpPr>
          <p:cNvPr id="3" name="Text Placeholder 2"/>
          <p:cNvSpPr>
            <a:spLocks noGrp="1"/>
          </p:cNvSpPr>
          <p:nvPr>
            <p:ph type="body" idx="1"/>
          </p:nvPr>
        </p:nvSpPr>
        <p:spPr>
          <a:xfrm>
            <a:off x="345600" y="1870255"/>
            <a:ext cx="11501912" cy="4273200"/>
          </a:xfrm>
          <a:prstGeom prst="rect">
            <a:avLst/>
          </a:prstGeom>
        </p:spPr>
        <p:txBody>
          <a:bodyPr vert="horz" lIns="0" tIns="0" rIns="0" bIns="0" rtlCol="0">
            <a:noAutofit/>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pic>
        <p:nvPicPr>
          <p:cNvPr id="8" name="Picture Placeholder 10" descr="Logo&#10;&#10;Description automatically generated">
            <a:extLst>
              <a:ext uri="{FF2B5EF4-FFF2-40B4-BE49-F238E27FC236}">
                <a16:creationId xmlns:a16="http://schemas.microsoft.com/office/drawing/2014/main" id="{186FA8D1-9047-12AF-8731-019C3A7101D9}"/>
              </a:ext>
            </a:extLst>
          </p:cNvPr>
          <p:cNvPicPr>
            <a:picLocks noChangeAspect="1"/>
          </p:cNvPicPr>
          <p:nvPr userDrawn="1"/>
        </p:nvPicPr>
        <p:blipFill rotWithShape="1">
          <a:blip r:embed="rId39"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
        <p:nvSpPr>
          <p:cNvPr id="2" name="Title Placeholder 1"/>
          <p:cNvSpPr>
            <a:spLocks noGrp="1"/>
          </p:cNvSpPr>
          <p:nvPr>
            <p:ph type="title"/>
          </p:nvPr>
        </p:nvSpPr>
        <p:spPr>
          <a:xfrm>
            <a:off x="345600" y="342000"/>
            <a:ext cx="9695205" cy="531544"/>
          </a:xfrm>
          <a:prstGeom prst="rect">
            <a:avLst/>
          </a:prstGeom>
        </p:spPr>
        <p:txBody>
          <a:bodyPr vert="horz" lIns="0" tIns="0" rIns="0" bIns="0" rtlCol="0" anchor="t">
            <a:noAutofit/>
          </a:bodyPr>
          <a:lstStyle/>
          <a:p>
            <a:r>
              <a:rPr lang="en-US" noProof="0"/>
              <a:t>Click to edit Master title style</a:t>
            </a:r>
            <a:endParaRPr lang="en-AU" noProof="0"/>
          </a:p>
        </p:txBody>
      </p:sp>
    </p:spTree>
    <p:extLst>
      <p:ext uri="{BB962C8B-B14F-4D97-AF65-F5344CB8AC3E}">
        <p14:creationId xmlns:p14="http://schemas.microsoft.com/office/powerpoint/2010/main" val="206345408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5" r:id="rId3"/>
    <p:sldLayoutId id="2147483724" r:id="rId4"/>
    <p:sldLayoutId id="2147483726" r:id="rId5"/>
    <p:sldLayoutId id="2147483727" r:id="rId6"/>
    <p:sldLayoutId id="2147483728" r:id="rId7"/>
    <p:sldLayoutId id="2147483729" r:id="rId8"/>
    <p:sldLayoutId id="2147483730" r:id="rId9"/>
    <p:sldLayoutId id="2147483731" r:id="rId10"/>
    <p:sldLayoutId id="2147483682" r:id="rId11"/>
    <p:sldLayoutId id="2147483732" r:id="rId12"/>
    <p:sldLayoutId id="2147483733" r:id="rId13"/>
    <p:sldLayoutId id="2147483718" r:id="rId14"/>
    <p:sldLayoutId id="2147483719" r:id="rId15"/>
    <p:sldLayoutId id="2147483721" r:id="rId16"/>
    <p:sldLayoutId id="2147483673" r:id="rId17"/>
    <p:sldLayoutId id="2147483659" r:id="rId18"/>
    <p:sldLayoutId id="2147483720" r:id="rId19"/>
    <p:sldLayoutId id="2147483664" r:id="rId20"/>
    <p:sldLayoutId id="2147483710" r:id="rId21"/>
    <p:sldLayoutId id="2147483711" r:id="rId22"/>
    <p:sldLayoutId id="2147483734" r:id="rId23"/>
    <p:sldLayoutId id="2147483655" r:id="rId24"/>
    <p:sldLayoutId id="2147483743" r:id="rId25"/>
    <p:sldLayoutId id="2147483744" r:id="rId26"/>
    <p:sldLayoutId id="2147483745" r:id="rId27"/>
    <p:sldLayoutId id="2147483746" r:id="rId28"/>
    <p:sldLayoutId id="2147483654" r:id="rId29"/>
    <p:sldLayoutId id="2147483747" r:id="rId30"/>
    <p:sldLayoutId id="2147483748" r:id="rId31"/>
    <p:sldLayoutId id="2147483750" r:id="rId32"/>
    <p:sldLayoutId id="2147483756" r:id="rId33"/>
    <p:sldLayoutId id="2147483757" r:id="rId34"/>
    <p:sldLayoutId id="2147483758" r:id="rId35"/>
    <p:sldLayoutId id="2147483759" r:id="rId36"/>
    <p:sldLayoutId id="2147483760" r:id="rId37"/>
  </p:sldLayoutIdLst>
  <p:hf hdr="0" dt="0"/>
  <p:txStyles>
    <p:titleStyle>
      <a:lvl1pPr algn="l" defTabSz="1218804" rtl="0" eaLnBrk="1" latinLnBrk="0" hangingPunct="1">
        <a:lnSpc>
          <a:spcPts val="4000"/>
        </a:lnSpc>
        <a:spcBef>
          <a:spcPct val="0"/>
        </a:spcBef>
        <a:buNone/>
        <a:defRPr sz="3600" b="1" kern="1200">
          <a:solidFill>
            <a:schemeClr val="bg2"/>
          </a:solidFill>
          <a:latin typeface="+mj-lt"/>
          <a:ea typeface="+mj-ea"/>
          <a:cs typeface="Arial" pitchFamily="34" charset="0"/>
        </a:defRPr>
      </a:lvl1pPr>
    </p:titleStyle>
    <p:bodyStyle>
      <a:lvl1pPr marL="0" indent="0" algn="l" defTabSz="1218804" rtl="0" eaLnBrk="1" latinLnBrk="0" hangingPunct="1">
        <a:lnSpc>
          <a:spcPts val="2400"/>
        </a:lnSpc>
        <a:spcBef>
          <a:spcPts val="0"/>
        </a:spcBef>
        <a:spcAft>
          <a:spcPts val="600"/>
        </a:spcAft>
        <a:buFont typeface="Arial" pitchFamily="34" charset="0"/>
        <a:buNone/>
        <a:defRPr sz="2200" b="1" kern="1200" baseline="0">
          <a:solidFill>
            <a:schemeClr val="bg2"/>
          </a:solidFill>
          <a:latin typeface="+mn-lt"/>
          <a:ea typeface="+mn-ea"/>
          <a:cs typeface="Arial" pitchFamily="34" charset="0"/>
        </a:defRPr>
      </a:lvl1pPr>
      <a:lvl2pPr marL="0" indent="0" algn="l" defTabSz="1218804" rtl="0" eaLnBrk="1" latinLnBrk="0" hangingPunct="1">
        <a:lnSpc>
          <a:spcPts val="2400"/>
        </a:lnSpc>
        <a:spcBef>
          <a:spcPts val="0"/>
        </a:spcBef>
        <a:spcAft>
          <a:spcPts val="600"/>
        </a:spcAft>
        <a:buClr>
          <a:schemeClr val="accent1"/>
        </a:buClr>
        <a:buSzPct val="100000"/>
        <a:buFontTx/>
        <a:buNone/>
        <a:defRPr sz="2200" kern="1200">
          <a:solidFill>
            <a:schemeClr val="bg2"/>
          </a:solidFill>
          <a:latin typeface="+mn-lt"/>
          <a:ea typeface="+mn-ea"/>
          <a:cs typeface="Arial" pitchFamily="34" charset="0"/>
        </a:defRPr>
      </a:lvl2pPr>
      <a:lvl3pPr marL="0" indent="-239922" algn="l" defTabSz="1218804" rtl="0" eaLnBrk="1" latinLnBrk="0" hangingPunct="1">
        <a:lnSpc>
          <a:spcPts val="2600"/>
        </a:lnSpc>
        <a:spcBef>
          <a:spcPts val="0"/>
        </a:spcBef>
        <a:spcAft>
          <a:spcPts val="600"/>
        </a:spcAft>
        <a:buClr>
          <a:srgbClr val="2C421D"/>
        </a:buClr>
        <a:buSzPct val="100000"/>
        <a:buFont typeface="Arial" panose="020B0604020202020204" pitchFamily="34" charset="0"/>
        <a:buChar char="•"/>
        <a:defRPr sz="2400" kern="1200">
          <a:solidFill>
            <a:schemeClr val="bg2"/>
          </a:solidFill>
          <a:latin typeface="+mn-lt"/>
          <a:ea typeface="+mn-ea"/>
          <a:cs typeface="Arial" pitchFamily="34" charset="0"/>
        </a:defRPr>
      </a:lvl3pPr>
      <a:lvl4pPr marL="4788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4pPr>
      <a:lvl5pPr marL="7200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baseline="0">
          <a:solidFill>
            <a:schemeClr val="bg2"/>
          </a:solidFill>
          <a:latin typeface="+mn-lt"/>
          <a:ea typeface="+mn-ea"/>
          <a:cs typeface="Arial" pitchFamily="34" charset="0"/>
        </a:defRPr>
      </a:lvl5pPr>
      <a:lvl6pPr marL="9612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6pPr>
      <a:lvl7pPr marL="11988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7pPr>
      <a:lvl8pPr marL="14400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8pPr>
      <a:lvl9pPr marL="16812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9pPr>
    </p:bodyStyle>
    <p:otherStyle>
      <a:defPPr>
        <a:defRPr lang="en-US"/>
      </a:defPPr>
      <a:lvl1pPr marL="0" algn="l" defTabSz="1218804" rtl="0" eaLnBrk="1" latinLnBrk="0" hangingPunct="1">
        <a:defRPr sz="1200" kern="1200">
          <a:solidFill>
            <a:schemeClr val="tx1"/>
          </a:solidFill>
          <a:latin typeface="+mn-lt"/>
          <a:ea typeface="+mn-ea"/>
          <a:cs typeface="+mn-cs"/>
        </a:defRPr>
      </a:lvl1pPr>
      <a:lvl2pPr marL="609402" algn="l" defTabSz="1218804" rtl="0" eaLnBrk="1" latinLnBrk="0" hangingPunct="1">
        <a:defRPr sz="1200" kern="1200">
          <a:solidFill>
            <a:schemeClr val="tx1"/>
          </a:solidFill>
          <a:latin typeface="+mn-lt"/>
          <a:ea typeface="+mn-ea"/>
          <a:cs typeface="+mn-cs"/>
        </a:defRPr>
      </a:lvl2pPr>
      <a:lvl3pPr marL="1218804" algn="l" defTabSz="1218804" rtl="0" eaLnBrk="1" latinLnBrk="0" hangingPunct="1">
        <a:defRPr sz="1200" kern="1200">
          <a:solidFill>
            <a:schemeClr val="tx1"/>
          </a:solidFill>
          <a:latin typeface="+mn-lt"/>
          <a:ea typeface="+mn-ea"/>
          <a:cs typeface="+mn-cs"/>
        </a:defRPr>
      </a:lvl3pPr>
      <a:lvl4pPr marL="1828206" algn="l" defTabSz="1218804" rtl="0" eaLnBrk="1" latinLnBrk="0" hangingPunct="1">
        <a:defRPr sz="1200" kern="1200">
          <a:solidFill>
            <a:schemeClr val="tx1"/>
          </a:solidFill>
          <a:latin typeface="+mn-lt"/>
          <a:ea typeface="+mn-ea"/>
          <a:cs typeface="+mn-cs"/>
        </a:defRPr>
      </a:lvl4pPr>
      <a:lvl5pPr marL="2437608" algn="l" defTabSz="1218804" rtl="0" eaLnBrk="1" latinLnBrk="0" hangingPunct="1">
        <a:defRPr sz="1200" kern="1200">
          <a:solidFill>
            <a:schemeClr val="tx1"/>
          </a:solidFill>
          <a:latin typeface="+mn-lt"/>
          <a:ea typeface="+mn-ea"/>
          <a:cs typeface="+mn-cs"/>
        </a:defRPr>
      </a:lvl5pPr>
      <a:lvl6pPr marL="3047009" algn="l" defTabSz="1218804" rtl="0" eaLnBrk="1" latinLnBrk="0" hangingPunct="1">
        <a:defRPr sz="1200" kern="1200">
          <a:solidFill>
            <a:schemeClr val="tx1"/>
          </a:solidFill>
          <a:latin typeface="+mn-lt"/>
          <a:ea typeface="+mn-ea"/>
          <a:cs typeface="+mn-cs"/>
        </a:defRPr>
      </a:lvl6pPr>
      <a:lvl7pPr marL="3656411" algn="l" defTabSz="1218804" rtl="0" eaLnBrk="1" latinLnBrk="0" hangingPunct="1">
        <a:defRPr sz="1200" kern="1200">
          <a:solidFill>
            <a:schemeClr val="tx1"/>
          </a:solidFill>
          <a:latin typeface="+mn-lt"/>
          <a:ea typeface="+mn-ea"/>
          <a:cs typeface="+mn-cs"/>
        </a:defRPr>
      </a:lvl7pPr>
      <a:lvl8pPr marL="4265813" algn="l" defTabSz="1218804" rtl="0" eaLnBrk="1" latinLnBrk="0" hangingPunct="1">
        <a:defRPr sz="1200" kern="1200">
          <a:solidFill>
            <a:schemeClr val="tx1"/>
          </a:solidFill>
          <a:latin typeface="+mn-lt"/>
          <a:ea typeface="+mn-ea"/>
          <a:cs typeface="+mn-cs"/>
        </a:defRPr>
      </a:lvl8pPr>
      <a:lvl9pPr marL="4875215" algn="l" defTabSz="1218804"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2" userDrawn="1">
          <p15:clr>
            <a:srgbClr val="F26B43"/>
          </p15:clr>
        </p15:guide>
        <p15:guide id="2" pos="21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hyperlink" Target="https://www.biorender.com/" TargetMode="External"/><Relationship Id="rId4" Type="http://schemas.openxmlformats.org/officeDocument/2006/relationships/hyperlink" Target="https://thenounproject.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hyperlink" Target="https://www.adobe.com/au/creativecloud/design/discover/serif-vs-sans-serif.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hyperlink" Target="https://fonts.google.com/" TargetMode="External"/><Relationship Id="rId5" Type="http://schemas.openxmlformats.org/officeDocument/2006/relationships/hyperlink" Target="https://color.adobe.com/create/color-wheel/" TargetMode="External"/><Relationship Id="rId4" Type="http://schemas.openxmlformats.org/officeDocument/2006/relationships/hyperlink" Target="https://coolors.co/"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45.jpe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unsplash.com/@nordwood?utm_content=creditCopyText&amp;utm_medium=referral&amp;utm_source=unsplash" TargetMode="External"/><Relationship Id="rId2" Type="http://schemas.openxmlformats.org/officeDocument/2006/relationships/image" Target="../media/image15.jpeg"/><Relationship Id="rId1" Type="http://schemas.openxmlformats.org/officeDocument/2006/relationships/slideLayout" Target="../slideLayouts/slideLayout20.xml"/><Relationship Id="rId4" Type="http://schemas.openxmlformats.org/officeDocument/2006/relationships/hyperlink" Target="https://unsplash.com/photos/silver-laptop-computer-with-assorted-logo-screengrab-ubIWo074QlU?utm_content=creditCopyText&amp;utm_medium=referral&amp;utm_source=unsplash"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_WnhoIbfcoM" TargetMode="External"/><Relationship Id="rId2" Type="http://schemas.openxmlformats.org/officeDocument/2006/relationships/image" Target="../media/image49.emf"/><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32.xml"/><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3.xml"/><Relationship Id="rId4" Type="http://schemas.openxmlformats.org/officeDocument/2006/relationships/image" Target="../media/image5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openxmlformats.org/officeDocument/2006/relationships/image" Target="../media/image65.svg"/><Relationship Id="rId11" Type="http://schemas.openxmlformats.org/officeDocument/2006/relationships/image" Target="../media/image69.svg"/><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63.svg"/><Relationship Id="rId9" Type="http://schemas.openxmlformats.org/officeDocument/2006/relationships/hyperlink" Target="https://students.unimelb.edu.au/academic-skill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0319C9-5088-0D4D-07BB-014860B3693D}"/>
              </a:ext>
            </a:extLst>
          </p:cNvPr>
          <p:cNvSpPr>
            <a:spLocks noGrp="1"/>
          </p:cNvSpPr>
          <p:nvPr>
            <p:ph type="title"/>
          </p:nvPr>
        </p:nvSpPr>
        <p:spPr/>
        <p:txBody>
          <a:bodyPr/>
          <a:lstStyle/>
          <a:p>
            <a:r>
              <a:rPr lang="en-AU">
                <a:cs typeface="Arial"/>
              </a:rPr>
              <a:t>Poster design / presentations</a:t>
            </a:r>
            <a:br>
              <a:rPr lang="en-AU">
                <a:cs typeface="Arial"/>
              </a:rPr>
            </a:br>
            <a:r>
              <a:rPr lang="en-AU" sz="2400">
                <a:cs typeface="Arial"/>
              </a:rPr>
              <a:t>Faculty of Engineering &amp; IT</a:t>
            </a:r>
            <a:endParaRPr lang="en-US" sz="2400"/>
          </a:p>
        </p:txBody>
      </p:sp>
      <p:sp>
        <p:nvSpPr>
          <p:cNvPr id="2" name="Footer Placeholder 1">
            <a:extLst>
              <a:ext uri="{FF2B5EF4-FFF2-40B4-BE49-F238E27FC236}">
                <a16:creationId xmlns:a16="http://schemas.microsoft.com/office/drawing/2014/main" id="{C0A51979-0EFE-0250-451C-3B8FE862AF08}"/>
              </a:ext>
            </a:extLst>
          </p:cNvPr>
          <p:cNvSpPr>
            <a:spLocks noGrp="1"/>
          </p:cNvSpPr>
          <p:nvPr>
            <p:ph type="ftr" sz="quarter" idx="13"/>
          </p:nvPr>
        </p:nvSpPr>
        <p:spPr>
          <a:xfrm>
            <a:off x="469502" y="4640607"/>
            <a:ext cx="4114800" cy="383268"/>
          </a:xfrm>
        </p:spPr>
        <p:txBody>
          <a:bodyPr/>
          <a:lstStyle/>
          <a:p>
            <a:pPr>
              <a:lnSpc>
                <a:spcPct val="150000"/>
              </a:lnSpc>
            </a:pPr>
            <a:r>
              <a:rPr lang="en-AU" sz="2400"/>
              <a:t>Dr Jade Sleeman</a:t>
            </a:r>
            <a:endParaRPr lang="en-AU" sz="2400">
              <a:cs typeface="Arial"/>
            </a:endParaRPr>
          </a:p>
          <a:p>
            <a:pPr>
              <a:lnSpc>
                <a:spcPct val="150000"/>
              </a:lnSpc>
            </a:pPr>
            <a:r>
              <a:rPr lang="en-AU" sz="2400" b="0">
                <a:cs typeface="Arial"/>
              </a:rPr>
              <a:t>Academic Skills</a:t>
            </a:r>
          </a:p>
        </p:txBody>
      </p:sp>
    </p:spTree>
    <p:extLst>
      <p:ext uri="{BB962C8B-B14F-4D97-AF65-F5344CB8AC3E}">
        <p14:creationId xmlns:p14="http://schemas.microsoft.com/office/powerpoint/2010/main" val="3366627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F6B95-4084-F492-99C9-0D62557DBD6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4ADB03-5740-FE05-51C5-E6DBDB94D3B6}"/>
              </a:ext>
            </a:extLst>
          </p:cNvPr>
          <p:cNvSpPr>
            <a:spLocks noGrp="1"/>
          </p:cNvSpPr>
          <p:nvPr>
            <p:ph sz="quarter" idx="14"/>
          </p:nvPr>
        </p:nvSpPr>
        <p:spPr>
          <a:xfrm>
            <a:off x="363237" y="1628800"/>
            <a:ext cx="11500798" cy="4273200"/>
          </a:xfrm>
        </p:spPr>
        <p:txBody>
          <a:bodyPr/>
          <a:lstStyle/>
          <a:p>
            <a:pPr marL="457200" indent="-457200">
              <a:lnSpc>
                <a:spcPct val="150000"/>
              </a:lnSpc>
              <a:buFont typeface="Arial" panose="020B0604020202020204" pitchFamily="34" charset="0"/>
              <a:buChar char="•"/>
            </a:pPr>
            <a:r>
              <a:rPr lang="en-AU" sz="2800" b="0"/>
              <a:t>Include only essential and useful information</a:t>
            </a:r>
          </a:p>
          <a:p>
            <a:pPr marL="457200" indent="-457200">
              <a:lnSpc>
                <a:spcPct val="150000"/>
              </a:lnSpc>
              <a:buFont typeface="Arial" panose="020B0604020202020204" pitchFamily="34" charset="0"/>
              <a:buChar char="•"/>
            </a:pPr>
            <a:r>
              <a:rPr lang="en-AU" sz="2800" b="0"/>
              <a:t>Minimise text as far as possible</a:t>
            </a:r>
          </a:p>
          <a:p>
            <a:pPr marL="457200" indent="-457200">
              <a:lnSpc>
                <a:spcPct val="150000"/>
              </a:lnSpc>
              <a:buFont typeface="Arial" panose="020B0604020202020204" pitchFamily="34" charset="0"/>
              <a:buChar char="•"/>
            </a:pPr>
            <a:r>
              <a:rPr lang="en-AU" sz="2800" b="0"/>
              <a:t>Organise under clear headings</a:t>
            </a:r>
          </a:p>
          <a:p>
            <a:pPr marL="457200" indent="-457200">
              <a:lnSpc>
                <a:spcPct val="150000"/>
              </a:lnSpc>
              <a:buFont typeface="Arial" panose="020B0604020202020204" pitchFamily="34" charset="0"/>
              <a:buChar char="•"/>
            </a:pPr>
            <a:r>
              <a:rPr lang="en-AU" sz="2800" b="0"/>
              <a:t>Maximise use of graphs and pictures</a:t>
            </a:r>
          </a:p>
          <a:p>
            <a:pPr marL="457200" indent="-457200">
              <a:lnSpc>
                <a:spcPct val="150000"/>
              </a:lnSpc>
              <a:buFont typeface="Arial" panose="020B0604020202020204" pitchFamily="34" charset="0"/>
              <a:buChar char="•"/>
            </a:pPr>
            <a:r>
              <a:rPr lang="en-AU" sz="2800" b="0"/>
              <a:t>Only use relevant graphics</a:t>
            </a:r>
          </a:p>
          <a:p>
            <a:pPr marL="457200" indent="-457200">
              <a:lnSpc>
                <a:spcPct val="150000"/>
              </a:lnSpc>
              <a:buFont typeface="Arial" panose="020B0604020202020204" pitchFamily="34" charset="0"/>
              <a:buChar char="•"/>
            </a:pPr>
            <a:r>
              <a:rPr lang="en-AU" sz="2800" b="0"/>
              <a:t>Link all text and graphics</a:t>
            </a:r>
          </a:p>
        </p:txBody>
      </p:sp>
      <p:sp>
        <p:nvSpPr>
          <p:cNvPr id="5" name="Title 4">
            <a:extLst>
              <a:ext uri="{FF2B5EF4-FFF2-40B4-BE49-F238E27FC236}">
                <a16:creationId xmlns:a16="http://schemas.microsoft.com/office/drawing/2014/main" id="{DA56F56F-EB61-A08D-6A19-C06C0C3B763C}"/>
              </a:ext>
            </a:extLst>
          </p:cNvPr>
          <p:cNvSpPr>
            <a:spLocks noGrp="1"/>
          </p:cNvSpPr>
          <p:nvPr>
            <p:ph type="title"/>
          </p:nvPr>
        </p:nvSpPr>
        <p:spPr/>
        <p:txBody>
          <a:bodyPr/>
          <a:lstStyle/>
          <a:p>
            <a:r>
              <a:rPr lang="en-AU" altLang="en-US"/>
              <a:t>Content</a:t>
            </a:r>
            <a:endParaRPr lang="en-AU"/>
          </a:p>
        </p:txBody>
      </p:sp>
      <p:sp>
        <p:nvSpPr>
          <p:cNvPr id="4" name="Slide Number Placeholder 3">
            <a:extLst>
              <a:ext uri="{FF2B5EF4-FFF2-40B4-BE49-F238E27FC236}">
                <a16:creationId xmlns:a16="http://schemas.microsoft.com/office/drawing/2014/main" id="{7A8FEC20-D972-E341-B262-C1707E0FD72C}"/>
              </a:ext>
            </a:extLst>
          </p:cNvPr>
          <p:cNvSpPr>
            <a:spLocks noGrp="1"/>
          </p:cNvSpPr>
          <p:nvPr>
            <p:ph type="sldNum" sz="quarter" idx="15"/>
          </p:nvPr>
        </p:nvSpPr>
        <p:spPr/>
        <p:txBody>
          <a:bodyPr/>
          <a:lstStyle/>
          <a:p>
            <a:r>
              <a:rPr lang="en-AU"/>
              <a:t>Page [</a:t>
            </a:r>
            <a:fld id="{29D5CE74-914C-4689-99FC-1AEF49CE2B47}" type="slidenum">
              <a:rPr smtClean="0"/>
              <a:pPr/>
              <a:t>10</a:t>
            </a:fld>
            <a:r>
              <a:t>]</a:t>
            </a:r>
          </a:p>
        </p:txBody>
      </p:sp>
    </p:spTree>
    <p:extLst>
      <p:ext uri="{BB962C8B-B14F-4D97-AF65-F5344CB8AC3E}">
        <p14:creationId xmlns:p14="http://schemas.microsoft.com/office/powerpoint/2010/main" val="301382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132856"/>
            <a:ext cx="10995011" cy="4158462"/>
          </a:xfrm>
        </p:spPr>
        <p:txBody>
          <a:bodyPr vert="horz" lIns="0" tIns="0" rIns="81000" bIns="34280" rtlCol="0" anchor="t">
            <a:normAutofit/>
          </a:bodyPr>
          <a:lstStyle/>
          <a:p>
            <a:pPr marL="256699" indent="-256699"/>
            <a:endParaRPr lang="en-US"/>
          </a:p>
          <a:p>
            <a:pPr marL="256699" indent="-256699"/>
            <a:r>
              <a:rPr lang="en-AU" sz="2800" b="1">
                <a:solidFill>
                  <a:schemeClr val="bg2"/>
                </a:solidFill>
                <a:latin typeface="+mn-lt"/>
              </a:rPr>
              <a:t>Some posters follow a research paper structure:</a:t>
            </a:r>
          </a:p>
          <a:p>
            <a:pPr marL="256699" indent="-256699"/>
            <a:endParaRPr lang="en-US">
              <a:solidFill>
                <a:schemeClr val="bg2"/>
              </a:solidFill>
              <a:highlight>
                <a:srgbClr val="FFFF00"/>
              </a:highlight>
              <a:latin typeface="+mn-lt"/>
            </a:endParaRPr>
          </a:p>
          <a:p>
            <a:pPr marL="642461" lvl="1" indent="-342900">
              <a:lnSpc>
                <a:spcPct val="150000"/>
              </a:lnSpc>
              <a:buFont typeface="Arial" panose="020B0604020202020204" pitchFamily="34" charset="0"/>
              <a:buChar char="•"/>
            </a:pPr>
            <a:r>
              <a:rPr lang="en-US" sz="2400">
                <a:solidFill>
                  <a:schemeClr val="bg2"/>
                </a:solidFill>
                <a:latin typeface="+mn-lt"/>
              </a:rPr>
              <a:t>Introduction/Aims/Objectives</a:t>
            </a:r>
          </a:p>
          <a:p>
            <a:pPr marL="642461" lvl="1" indent="-342900">
              <a:lnSpc>
                <a:spcPct val="150000"/>
              </a:lnSpc>
              <a:buFont typeface="Arial" panose="020B0604020202020204" pitchFamily="34" charset="0"/>
              <a:buChar char="•"/>
            </a:pPr>
            <a:r>
              <a:rPr lang="en-US" sz="2400">
                <a:solidFill>
                  <a:schemeClr val="bg2"/>
                </a:solidFill>
                <a:latin typeface="+mn-lt"/>
              </a:rPr>
              <a:t>Methods</a:t>
            </a:r>
          </a:p>
          <a:p>
            <a:pPr marL="642461" lvl="1" indent="-342900">
              <a:lnSpc>
                <a:spcPct val="150000"/>
              </a:lnSpc>
              <a:buFont typeface="Arial" panose="020B0604020202020204" pitchFamily="34" charset="0"/>
              <a:buChar char="•"/>
            </a:pPr>
            <a:r>
              <a:rPr lang="en-US" sz="2400">
                <a:solidFill>
                  <a:schemeClr val="bg2"/>
                </a:solidFill>
                <a:latin typeface="+mn-lt"/>
              </a:rPr>
              <a:t>Results</a:t>
            </a:r>
          </a:p>
          <a:p>
            <a:pPr marL="642461" lvl="1" indent="-342900">
              <a:lnSpc>
                <a:spcPct val="150000"/>
              </a:lnSpc>
              <a:buFont typeface="Arial" panose="020B0604020202020204" pitchFamily="34" charset="0"/>
              <a:buChar char="•"/>
            </a:pPr>
            <a:r>
              <a:rPr lang="en-US" sz="2400">
                <a:solidFill>
                  <a:schemeClr val="bg2"/>
                </a:solidFill>
                <a:latin typeface="+mn-lt"/>
              </a:rPr>
              <a:t>Analysis/Discussion/Conclusions</a:t>
            </a:r>
          </a:p>
          <a:p>
            <a:pPr marL="256699" indent="-256699" algn="ctr"/>
            <a:endParaRPr lang="en-US" i="1"/>
          </a:p>
          <a:p>
            <a:pPr marL="256699" indent="-256699" algn="ctr"/>
            <a:endParaRPr lang="en-US" i="1"/>
          </a:p>
        </p:txBody>
      </p:sp>
      <p:sp>
        <p:nvSpPr>
          <p:cNvPr id="3" name="Text Placeholder 2"/>
          <p:cNvSpPr>
            <a:spLocks noGrp="1"/>
          </p:cNvSpPr>
          <p:nvPr>
            <p:ph type="body" idx="11"/>
          </p:nvPr>
        </p:nvSpPr>
        <p:spPr>
          <a:xfrm>
            <a:off x="320777" y="1646802"/>
            <a:ext cx="11017224" cy="486054"/>
          </a:xfrm>
        </p:spPr>
        <p:txBody>
          <a:bodyPr/>
          <a:lstStyle/>
          <a:p>
            <a:pPr marL="26670"/>
            <a:r>
              <a:rPr lang="en-US">
                <a:solidFill>
                  <a:schemeClr val="bg2"/>
                </a:solidFill>
                <a:latin typeface="+mj-lt"/>
              </a:rPr>
              <a:t>Use headings to help your audience to navigate the information on your poster</a:t>
            </a:r>
          </a:p>
        </p:txBody>
      </p:sp>
      <p:sp>
        <p:nvSpPr>
          <p:cNvPr id="9" name="Title 5">
            <a:extLst>
              <a:ext uri="{FF2B5EF4-FFF2-40B4-BE49-F238E27FC236}">
                <a16:creationId xmlns:a16="http://schemas.microsoft.com/office/drawing/2014/main" id="{3B21C37D-1D44-24F3-7AED-00B1ACCA1FE7}"/>
              </a:ext>
            </a:extLst>
          </p:cNvPr>
          <p:cNvSpPr>
            <a:spLocks noGrp="1"/>
          </p:cNvSpPr>
          <p:nvPr>
            <p:ph type="title"/>
          </p:nvPr>
        </p:nvSpPr>
        <p:spPr>
          <a:xfrm>
            <a:off x="345600" y="342000"/>
            <a:ext cx="9695205" cy="531544"/>
          </a:xfrm>
        </p:spPr>
        <p:txBody>
          <a:bodyPr>
            <a:noAutofit/>
          </a:bodyPr>
          <a:lstStyle/>
          <a:p>
            <a:r>
              <a:rPr lang="en-AU" altLang="en-US" sz="3600" b="1">
                <a:solidFill>
                  <a:schemeClr val="bg2"/>
                </a:solidFill>
                <a:latin typeface="+mj-lt"/>
              </a:rPr>
              <a:t>Headings and content </a:t>
            </a:r>
            <a:endParaRPr lang="en-AU" sz="3600" b="1">
              <a:solidFill>
                <a:schemeClr val="bg2"/>
              </a:solidFill>
              <a:latin typeface="+mj-lt"/>
            </a:endParaRPr>
          </a:p>
        </p:txBody>
      </p:sp>
      <p:pic>
        <p:nvPicPr>
          <p:cNvPr id="11" name="Picture 10" descr="Big and small arrows">
            <a:extLst>
              <a:ext uri="{FF2B5EF4-FFF2-40B4-BE49-F238E27FC236}">
                <a16:creationId xmlns:a16="http://schemas.microsoft.com/office/drawing/2014/main" id="{B031FF35-A2B0-ECBB-83B5-E26FFD155E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4393" y="2906114"/>
            <a:ext cx="5112568" cy="3408378"/>
          </a:xfrm>
          <a:prstGeom prst="rect">
            <a:avLst/>
          </a:prstGeom>
        </p:spPr>
      </p:pic>
      <p:sp>
        <p:nvSpPr>
          <p:cNvPr id="4" name="Speech Bubble: Rectangle with Corners Rounded 3">
            <a:extLst>
              <a:ext uri="{FF2B5EF4-FFF2-40B4-BE49-F238E27FC236}">
                <a16:creationId xmlns:a16="http://schemas.microsoft.com/office/drawing/2014/main" id="{1B055DA7-EF19-91FC-9087-67344292B849}"/>
              </a:ext>
            </a:extLst>
          </p:cNvPr>
          <p:cNvSpPr/>
          <p:nvPr/>
        </p:nvSpPr>
        <p:spPr>
          <a:xfrm>
            <a:off x="8268930" y="59607"/>
            <a:ext cx="3768302" cy="1474225"/>
          </a:xfrm>
          <a:prstGeom prst="wedgeRoundRectCallout">
            <a:avLst>
              <a:gd name="adj1" fmla="val -42848"/>
              <a:gd name="adj2" fmla="val 110495"/>
              <a:gd name="adj3" fmla="val 16667"/>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2000" b="1"/>
              <a:t>What are the advantages/disadvantages of this?</a:t>
            </a:r>
          </a:p>
        </p:txBody>
      </p:sp>
    </p:spTree>
    <p:extLst>
      <p:ext uri="{BB962C8B-B14F-4D97-AF65-F5344CB8AC3E}">
        <p14:creationId xmlns:p14="http://schemas.microsoft.com/office/powerpoint/2010/main" val="41769751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6396F0-D079-F140-D2EC-522C8366CB71}"/>
              </a:ext>
            </a:extLst>
          </p:cNvPr>
          <p:cNvSpPr>
            <a:spLocks noGrp="1"/>
          </p:cNvSpPr>
          <p:nvPr>
            <p:ph sz="quarter" idx="14"/>
          </p:nvPr>
        </p:nvSpPr>
        <p:spPr/>
        <p:txBody>
          <a:bodyPr vert="horz" lIns="0" tIns="0" rIns="0" bIns="0" rtlCol="0" anchor="t">
            <a:noAutofit/>
          </a:bodyPr>
          <a:lstStyle/>
          <a:p>
            <a:pPr marL="342900" indent="-342900" eaLnBrk="1" hangingPunct="1">
              <a:lnSpc>
                <a:spcPct val="90000"/>
              </a:lnSpc>
              <a:buFont typeface="Arial" panose="020B0604020202020204" pitchFamily="34" charset="0"/>
              <a:buChar char="•"/>
            </a:pPr>
            <a:r>
              <a:rPr lang="en-AU" altLang="en-US" dirty="0">
                <a:latin typeface="+mj-lt"/>
                <a:cs typeface="Times New Roman" panose="02020603050405020304" pitchFamily="18" charset="0"/>
              </a:rPr>
              <a:t>Consider using informative headings: minimise text, maximise information</a:t>
            </a:r>
          </a:p>
          <a:p>
            <a:pPr marL="342900" indent="-342900" eaLnBrk="1" hangingPunct="1">
              <a:lnSpc>
                <a:spcPct val="90000"/>
              </a:lnSpc>
              <a:buFont typeface="Arial" panose="020B0604020202020204" pitchFamily="34" charset="0"/>
              <a:buChar char="•"/>
            </a:pPr>
            <a:r>
              <a:rPr lang="en-AU" altLang="en-US" dirty="0">
                <a:latin typeface="+mj-lt"/>
                <a:cs typeface="Times New Roman" panose="02020603050405020304" pitchFamily="18" charset="0"/>
              </a:rPr>
              <a:t>Do not waste text on ‘</a:t>
            </a:r>
            <a:r>
              <a:rPr lang="en-AU" altLang="en-US" dirty="0" err="1">
                <a:latin typeface="+mj-lt"/>
                <a:cs typeface="Times New Roman" panose="02020603050405020304" pitchFamily="18" charset="0"/>
              </a:rPr>
              <a:t>predictables</a:t>
            </a:r>
            <a:r>
              <a:rPr lang="en-AU" altLang="en-US" dirty="0">
                <a:latin typeface="+mj-lt"/>
                <a:cs typeface="Times New Roman" panose="02020603050405020304" pitchFamily="18" charset="0"/>
              </a:rPr>
              <a:t>’</a:t>
            </a:r>
          </a:p>
          <a:p>
            <a:pPr marL="342900" indent="-342900" eaLnBrk="1" hangingPunct="1">
              <a:lnSpc>
                <a:spcPct val="90000"/>
              </a:lnSpc>
              <a:buFont typeface="Arial" panose="020B0604020202020204" pitchFamily="34" charset="0"/>
              <a:buChar char="•"/>
            </a:pPr>
            <a:r>
              <a:rPr lang="en-AU" altLang="en-US" dirty="0">
                <a:latin typeface="+mj-lt"/>
                <a:cs typeface="Times New Roman" panose="02020603050405020304" pitchFamily="18" charset="0"/>
              </a:rPr>
              <a:t>Use key points as headings</a:t>
            </a:r>
          </a:p>
          <a:p>
            <a:pPr eaLnBrk="1" hangingPunct="1">
              <a:lnSpc>
                <a:spcPct val="90000"/>
              </a:lnSpc>
            </a:pPr>
            <a:endParaRPr lang="en-AU" altLang="en-US" dirty="0">
              <a:latin typeface="+mj-lt"/>
              <a:cs typeface="Times New Roman" panose="02020603050405020304" pitchFamily="18" charset="0"/>
            </a:endParaRPr>
          </a:p>
          <a:p>
            <a:pPr eaLnBrk="1" hangingPunct="1">
              <a:lnSpc>
                <a:spcPct val="90000"/>
              </a:lnSpc>
              <a:buFontTx/>
              <a:buNone/>
            </a:pPr>
            <a:r>
              <a:rPr lang="en-AU" altLang="en-US" dirty="0">
                <a:latin typeface="+mj-lt"/>
                <a:cs typeface="Times New Roman" panose="02020603050405020304" pitchFamily="18" charset="0"/>
              </a:rPr>
              <a:t>e.g.</a:t>
            </a:r>
            <a:endParaRPr lang="en-AU" altLang="en-US" sz="2800" b="1" i="1" dirty="0">
              <a:latin typeface="+mj-lt"/>
              <a:cs typeface="Times New Roman" panose="02020603050405020304" pitchFamily="18" charset="0"/>
            </a:endParaRPr>
          </a:p>
          <a:p>
            <a:pPr algn="ctr" eaLnBrk="1" hangingPunct="1">
              <a:buFontTx/>
              <a:buNone/>
            </a:pPr>
            <a:r>
              <a:rPr lang="en-AU" altLang="en-US" sz="2800" b="0" i="1" dirty="0">
                <a:latin typeface="+mj-lt"/>
                <a:cs typeface="Times New Roman" panose="02020603050405020304" pitchFamily="18" charset="0"/>
              </a:rPr>
              <a:t>Results </a:t>
            </a:r>
          </a:p>
          <a:p>
            <a:pPr algn="ctr" eaLnBrk="1" hangingPunct="1">
              <a:buFontTx/>
              <a:buNone/>
            </a:pPr>
            <a:endParaRPr lang="en-AU" altLang="en-US" sz="2800" b="0" i="1" dirty="0">
              <a:latin typeface="+mj-lt"/>
              <a:cs typeface="Times New Roman" panose="02020603050405020304" pitchFamily="18" charset="0"/>
            </a:endParaRPr>
          </a:p>
          <a:p>
            <a:pPr algn="ctr" eaLnBrk="1" hangingPunct="1">
              <a:buFontTx/>
              <a:buNone/>
            </a:pPr>
            <a:r>
              <a:rPr lang="en-AU" altLang="en-US" sz="2800" b="0" i="1" dirty="0">
                <a:solidFill>
                  <a:srgbClr val="FF0000"/>
                </a:solidFill>
                <a:latin typeface="+mj-lt"/>
                <a:cs typeface="Times New Roman" panose="02020603050405020304" pitchFamily="18" charset="0"/>
              </a:rPr>
              <a:t>OR</a:t>
            </a:r>
            <a:endParaRPr lang="en-AU" altLang="en-US" sz="2800" b="0" dirty="0">
              <a:solidFill>
                <a:srgbClr val="FF0000"/>
              </a:solidFill>
              <a:latin typeface="+mj-lt"/>
              <a:cs typeface="Times New Roman" panose="02020603050405020304" pitchFamily="18" charset="0"/>
            </a:endParaRPr>
          </a:p>
          <a:p>
            <a:pPr algn="ctr" eaLnBrk="1" hangingPunct="1">
              <a:buFontTx/>
              <a:buNone/>
            </a:pPr>
            <a:endParaRPr lang="en-AU" altLang="en-US" sz="2800" b="0" dirty="0">
              <a:solidFill>
                <a:srgbClr val="FF0000"/>
              </a:solidFill>
              <a:latin typeface="+mj-lt"/>
              <a:cs typeface="Times New Roman" panose="02020603050405020304" pitchFamily="18" charset="0"/>
            </a:endParaRPr>
          </a:p>
          <a:p>
            <a:pPr algn="ctr"/>
            <a:r>
              <a:rPr lang="en-AU" sz="2800" b="0" i="1" dirty="0">
                <a:solidFill>
                  <a:srgbClr val="000F46"/>
                </a:solidFill>
                <a:ea typeface="+mn-lt"/>
                <a:cs typeface="+mn-lt"/>
              </a:rPr>
              <a:t>Gaze: ability to infer intent regardless of representation </a:t>
            </a:r>
            <a:r>
              <a:rPr lang="en-AU" altLang="en-US" sz="2800" b="0" i="1" dirty="0">
                <a:latin typeface="+mj-lt"/>
                <a:cs typeface="Times New Roman"/>
              </a:rPr>
              <a:t> </a:t>
            </a:r>
            <a:r>
              <a:rPr lang="en-AU" altLang="en-US" sz="2800" b="1" i="1" dirty="0">
                <a:solidFill>
                  <a:srgbClr val="00B050"/>
                </a:solidFill>
                <a:latin typeface="+mj-lt"/>
                <a:cs typeface="Times New Roman"/>
                <a:sym typeface="Wingdings" panose="05000000000000000000" pitchFamily="2" charset="2"/>
              </a:rPr>
              <a:t></a:t>
            </a:r>
            <a:endParaRPr lang="en-AU" dirty="0"/>
          </a:p>
          <a:p>
            <a:endParaRPr lang="en-AU" dirty="0"/>
          </a:p>
        </p:txBody>
      </p:sp>
      <p:sp>
        <p:nvSpPr>
          <p:cNvPr id="5" name="Title 4">
            <a:extLst>
              <a:ext uri="{FF2B5EF4-FFF2-40B4-BE49-F238E27FC236}">
                <a16:creationId xmlns:a16="http://schemas.microsoft.com/office/drawing/2014/main" id="{0A5417C4-6DD4-8558-4FB9-8088216C0C19}"/>
              </a:ext>
            </a:extLst>
          </p:cNvPr>
          <p:cNvSpPr>
            <a:spLocks noGrp="1"/>
          </p:cNvSpPr>
          <p:nvPr>
            <p:ph type="title"/>
          </p:nvPr>
        </p:nvSpPr>
        <p:spPr/>
        <p:txBody>
          <a:bodyPr/>
          <a:lstStyle/>
          <a:p>
            <a:r>
              <a:rPr lang="en-AU" altLang="en-US" sz="3600"/>
              <a:t>Informative headings</a:t>
            </a:r>
            <a:endParaRPr lang="en-AU"/>
          </a:p>
        </p:txBody>
      </p:sp>
    </p:spTree>
    <p:extLst>
      <p:ext uri="{BB962C8B-B14F-4D97-AF65-F5344CB8AC3E}">
        <p14:creationId xmlns:p14="http://schemas.microsoft.com/office/powerpoint/2010/main" val="407339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46031" y="2017622"/>
            <a:ext cx="5550320" cy="4590510"/>
          </a:xfrm>
        </p:spPr>
        <p:txBody>
          <a:bodyPr vert="horz" lIns="0" tIns="0" rIns="81000" bIns="34280" rtlCol="0" anchor="t">
            <a:normAutofit/>
          </a:bodyPr>
          <a:lstStyle/>
          <a:p>
            <a:pPr marL="256699" indent="-256699"/>
            <a:r>
              <a:rPr lang="en-US" sz="2400">
                <a:solidFill>
                  <a:schemeClr val="bg2"/>
                </a:solidFill>
                <a:latin typeface="+mn-lt"/>
              </a:rPr>
              <a:t>To increase readability for a variety of audiences:</a:t>
            </a:r>
          </a:p>
          <a:p>
            <a:pPr marL="256699" indent="-256699"/>
            <a:endParaRPr lang="en-US" sz="2400">
              <a:solidFill>
                <a:schemeClr val="bg2"/>
              </a:solidFill>
              <a:latin typeface="+mn-lt"/>
            </a:endParaRPr>
          </a:p>
          <a:p>
            <a:pPr marL="342900" indent="-342900">
              <a:buFont typeface="Wingdings" panose="05000000000000000000" pitchFamily="2" charset="2"/>
              <a:buChar char="ü"/>
            </a:pPr>
            <a:r>
              <a:rPr lang="en-US" sz="2400">
                <a:solidFill>
                  <a:schemeClr val="bg2"/>
                </a:solidFill>
                <a:latin typeface="+mn-lt"/>
              </a:rPr>
              <a:t>Distill your ideas down to your core message (50 words or less for each section)</a:t>
            </a:r>
          </a:p>
          <a:p>
            <a:pPr marL="342900" indent="-342900">
              <a:buFont typeface="Wingdings" panose="05000000000000000000" pitchFamily="2" charset="2"/>
              <a:buChar char="ü"/>
            </a:pPr>
            <a:r>
              <a:rPr lang="en-US" sz="2400">
                <a:solidFill>
                  <a:schemeClr val="bg2"/>
                </a:solidFill>
                <a:latin typeface="+mn-lt"/>
              </a:rPr>
              <a:t>Consider using bullet points</a:t>
            </a:r>
          </a:p>
          <a:p>
            <a:pPr marL="342900" indent="-342900">
              <a:buFont typeface="Wingdings" panose="05000000000000000000" pitchFamily="2" charset="2"/>
              <a:buChar char="ü"/>
            </a:pPr>
            <a:r>
              <a:rPr lang="en-US" sz="2400">
                <a:solidFill>
                  <a:schemeClr val="bg2"/>
                </a:solidFill>
                <a:latin typeface="+mn-lt"/>
              </a:rPr>
              <a:t>Write in plain English</a:t>
            </a:r>
          </a:p>
          <a:p>
            <a:pPr algn="r"/>
            <a:endParaRPr lang="en-US" sz="2400" b="1" i="1">
              <a:solidFill>
                <a:schemeClr val="bg2"/>
              </a:solidFill>
              <a:latin typeface="+mn-lt"/>
            </a:endParaRPr>
          </a:p>
          <a:p>
            <a:pPr marL="256699" indent="-256699"/>
            <a:endParaRPr lang="en-US"/>
          </a:p>
        </p:txBody>
      </p:sp>
      <p:sp>
        <p:nvSpPr>
          <p:cNvPr id="3" name="Text Placeholder 2"/>
          <p:cNvSpPr>
            <a:spLocks noGrp="1"/>
          </p:cNvSpPr>
          <p:nvPr>
            <p:ph type="body" idx="11"/>
          </p:nvPr>
        </p:nvSpPr>
        <p:spPr/>
        <p:txBody>
          <a:bodyPr/>
          <a:lstStyle/>
          <a:p>
            <a:pPr marL="26670"/>
            <a:r>
              <a:rPr lang="en-US">
                <a:solidFill>
                  <a:schemeClr val="bg2"/>
                </a:solidFill>
                <a:latin typeface="+mj-lt"/>
              </a:rPr>
              <a:t>Carefully edit your text to </a:t>
            </a:r>
            <a:r>
              <a:rPr lang="en-US" err="1">
                <a:solidFill>
                  <a:schemeClr val="bg2"/>
                </a:solidFill>
                <a:latin typeface="+mj-lt"/>
              </a:rPr>
              <a:t>maximise</a:t>
            </a:r>
            <a:r>
              <a:rPr lang="en-US">
                <a:solidFill>
                  <a:schemeClr val="bg2"/>
                </a:solidFill>
                <a:latin typeface="+mj-lt"/>
              </a:rPr>
              <a:t> impact</a:t>
            </a:r>
          </a:p>
        </p:txBody>
      </p:sp>
      <p:sp>
        <p:nvSpPr>
          <p:cNvPr id="4" name="Title 3"/>
          <p:cNvSpPr>
            <a:spLocks noGrp="1"/>
          </p:cNvSpPr>
          <p:nvPr>
            <p:ph type="title"/>
          </p:nvPr>
        </p:nvSpPr>
        <p:spPr/>
        <p:txBody>
          <a:bodyPr vert="horz" lIns="0" tIns="34280" rIns="68557" bIns="34280" rtlCol="0" anchor="t">
            <a:normAutofit/>
          </a:bodyPr>
          <a:lstStyle/>
          <a:p>
            <a:r>
              <a:rPr lang="en-US" sz="3600" b="1">
                <a:solidFill>
                  <a:schemeClr val="bg2"/>
                </a:solidFill>
                <a:latin typeface="+mj-lt"/>
              </a:rPr>
              <a:t>Reducing text</a:t>
            </a:r>
          </a:p>
        </p:txBody>
      </p:sp>
      <p:sp>
        <p:nvSpPr>
          <p:cNvPr id="10" name="Rectangle 9">
            <a:extLst>
              <a:ext uri="{FF2B5EF4-FFF2-40B4-BE49-F238E27FC236}">
                <a16:creationId xmlns:a16="http://schemas.microsoft.com/office/drawing/2014/main" id="{7D02EC77-113F-AF5B-B1C9-46B66C26F96E}"/>
              </a:ext>
              <a:ext uri="{C183D7F6-B498-43B3-948B-1728B52AA6E4}">
                <adec:decorative xmlns:adec="http://schemas.microsoft.com/office/drawing/2017/decorative" val="1"/>
              </a:ext>
            </a:extLst>
          </p:cNvPr>
          <p:cNvSpPr/>
          <p:nvPr/>
        </p:nvSpPr>
        <p:spPr bwMode="auto">
          <a:xfrm>
            <a:off x="7301898" y="1777821"/>
            <a:ext cx="4622550" cy="972402"/>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AU" sz="1800">
              <a:latin typeface="Arial" pitchFamily="-107" charset="0"/>
              <a:ea typeface="ＭＳ Ｐゴシック" pitchFamily="-107" charset="-128"/>
              <a:cs typeface="ＭＳ Ｐゴシック" pitchFamily="-107" charset="-128"/>
            </a:endParaRPr>
          </a:p>
        </p:txBody>
      </p:sp>
      <p:pic>
        <p:nvPicPr>
          <p:cNvPr id="11" name="Picture 10" descr="Cartoon checklist and pencil">
            <a:extLst>
              <a:ext uri="{FF2B5EF4-FFF2-40B4-BE49-F238E27FC236}">
                <a16:creationId xmlns:a16="http://schemas.microsoft.com/office/drawing/2014/main" id="{5546A909-A309-E47A-D675-ECB1EB1FE31F}"/>
              </a:ext>
            </a:extLst>
          </p:cNvPr>
          <p:cNvPicPr>
            <a:picLocks noChangeAspect="1"/>
          </p:cNvPicPr>
          <p:nvPr/>
        </p:nvPicPr>
        <p:blipFill>
          <a:blip r:embed="rId3" cstate="print">
            <a:extLst>
              <a:ext uri="{28A0092B-C50C-407E-A947-70E740481C1C}">
                <a14:useLocalDpi xmlns:a14="http://schemas.microsoft.com/office/drawing/2010/main" val="0"/>
              </a:ext>
            </a:extLst>
          </a:blip>
          <a:srcRect l="25692" t="3538" r="18931" b="6918"/>
          <a:stretch>
            <a:fillRect/>
          </a:stretch>
        </p:blipFill>
        <p:spPr>
          <a:xfrm>
            <a:off x="7392426" y="1700808"/>
            <a:ext cx="3485482" cy="4226943"/>
          </a:xfrm>
          <a:prstGeom prst="rect">
            <a:avLst/>
          </a:prstGeom>
        </p:spPr>
      </p:pic>
    </p:spTree>
    <p:extLst>
      <p:ext uri="{BB962C8B-B14F-4D97-AF65-F5344CB8AC3E}">
        <p14:creationId xmlns:p14="http://schemas.microsoft.com/office/powerpoint/2010/main" val="20910102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0" presetClass="exit" presetSubtype="0" fill="hold" grpId="0" nodeType="with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04BC9-0A1E-CCB6-AE07-788A82FE072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9E154CA-09AE-A502-7D11-48770CC49670}"/>
              </a:ext>
            </a:extLst>
          </p:cNvPr>
          <p:cNvSpPr>
            <a:spLocks noGrp="1"/>
          </p:cNvSpPr>
          <p:nvPr>
            <p:ph type="title"/>
          </p:nvPr>
        </p:nvSpPr>
        <p:spPr/>
        <p:txBody>
          <a:bodyPr/>
          <a:lstStyle/>
          <a:p>
            <a:r>
              <a:rPr lang="en-US"/>
              <a:t>Visual appeal</a:t>
            </a:r>
            <a:endParaRPr lang="en-AU"/>
          </a:p>
        </p:txBody>
      </p:sp>
    </p:spTree>
    <p:extLst>
      <p:ext uri="{BB962C8B-B14F-4D97-AF65-F5344CB8AC3E}">
        <p14:creationId xmlns:p14="http://schemas.microsoft.com/office/powerpoint/2010/main" val="735628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FBFB0DC3-E0F7-F057-A5F6-956958AEC6CC}"/>
              </a:ext>
            </a:extLst>
          </p:cNvPr>
          <p:cNvSpPr>
            <a:spLocks noGrp="1"/>
          </p:cNvSpPr>
          <p:nvPr>
            <p:ph type="title"/>
          </p:nvPr>
        </p:nvSpPr>
        <p:spPr>
          <a:xfrm>
            <a:off x="345600" y="342000"/>
            <a:ext cx="9695205" cy="531544"/>
          </a:xfrm>
        </p:spPr>
        <p:txBody>
          <a:bodyPr>
            <a:noAutofit/>
          </a:bodyPr>
          <a:lstStyle/>
          <a:p>
            <a:r>
              <a:rPr lang="en-AU" altLang="en-US" sz="3600" b="1">
                <a:solidFill>
                  <a:schemeClr val="bg2"/>
                </a:solidFill>
                <a:latin typeface="+mj-lt"/>
              </a:rPr>
              <a:t>Compare 2 posters</a:t>
            </a:r>
            <a:endParaRPr lang="en-AU" sz="3200" b="1">
              <a:solidFill>
                <a:schemeClr val="bg2"/>
              </a:solidFill>
              <a:latin typeface="+mj-lt"/>
            </a:endParaRPr>
          </a:p>
        </p:txBody>
      </p:sp>
      <p:sp>
        <p:nvSpPr>
          <p:cNvPr id="2" name="Content Placeholder 1"/>
          <p:cNvSpPr>
            <a:spLocks noGrp="1"/>
          </p:cNvSpPr>
          <p:nvPr>
            <p:ph idx="1"/>
          </p:nvPr>
        </p:nvSpPr>
        <p:spPr/>
        <p:txBody>
          <a:bodyPr/>
          <a:lstStyle/>
          <a:p>
            <a:endParaRPr lang="en-AU"/>
          </a:p>
        </p:txBody>
      </p:sp>
      <p:pic>
        <p:nvPicPr>
          <p:cNvPr id="5" name="Picture 4" descr="poster too much text bland headl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76115" y="1196752"/>
            <a:ext cx="4545918" cy="5550698"/>
          </a:xfrm>
          <a:prstGeom prst="rect">
            <a:avLst/>
          </a:prstGeom>
          <a:noFill/>
        </p:spPr>
      </p:pic>
      <p:pic>
        <p:nvPicPr>
          <p:cNvPr id="6" name="Picture 4" descr="poster engineering good headings simple tex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5152524" y="1603950"/>
            <a:ext cx="6858000" cy="5143500"/>
          </a:xfrm>
          <a:prstGeom prst="rect">
            <a:avLst/>
          </a:prstGeom>
          <a:noFill/>
        </p:spPr>
      </p:pic>
      <p:sp>
        <p:nvSpPr>
          <p:cNvPr id="12" name="Speech Bubble: Rectangle with Corners Rounded 11">
            <a:extLst>
              <a:ext uri="{FF2B5EF4-FFF2-40B4-BE49-F238E27FC236}">
                <a16:creationId xmlns:a16="http://schemas.microsoft.com/office/drawing/2014/main" id="{8530F1AC-C63F-56C8-4F96-3001CD9BAEDA}"/>
              </a:ext>
            </a:extLst>
          </p:cNvPr>
          <p:cNvSpPr/>
          <p:nvPr/>
        </p:nvSpPr>
        <p:spPr>
          <a:xfrm>
            <a:off x="8328248" y="575984"/>
            <a:ext cx="3744416" cy="936104"/>
          </a:xfrm>
          <a:prstGeom prst="wedgeRoundRectCallout">
            <a:avLst>
              <a:gd name="adj1" fmla="val -106134"/>
              <a:gd name="adj2" fmla="val 771"/>
              <a:gd name="adj3" fmla="val 16667"/>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2000" b="1"/>
              <a:t>Which poster has more accessible content? Why?</a:t>
            </a:r>
          </a:p>
        </p:txBody>
      </p:sp>
    </p:spTree>
    <p:extLst>
      <p:ext uri="{BB962C8B-B14F-4D97-AF65-F5344CB8AC3E}">
        <p14:creationId xmlns:p14="http://schemas.microsoft.com/office/powerpoint/2010/main" val="29089573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vert="horz" lIns="0" tIns="34280" rIns="68557" bIns="34280" rtlCol="0" anchor="t">
            <a:normAutofit/>
          </a:bodyPr>
          <a:lstStyle/>
          <a:p>
            <a:r>
              <a:rPr lang="en-US" b="1">
                <a:solidFill>
                  <a:schemeClr val="bg2"/>
                </a:solidFill>
                <a:latin typeface="+mj-lt"/>
              </a:rPr>
              <a:t>Visual appeal: Layout</a:t>
            </a:r>
          </a:p>
        </p:txBody>
      </p:sp>
      <p:pic>
        <p:nvPicPr>
          <p:cNvPr id="5" name="Picture 5" descr="Grid lines on an image"/>
          <p:cNvPicPr>
            <a:picLocks noGrp="1" noChangeAspect="1"/>
          </p:cNvPicPr>
          <p:nvPr>
            <p:ph idx="1"/>
          </p:nvPr>
        </p:nvPicPr>
        <p:blipFill>
          <a:blip r:embed="rId3"/>
          <a:stretch>
            <a:fillRect/>
          </a:stretch>
        </p:blipFill>
        <p:spPr>
          <a:xfrm>
            <a:off x="2921794" y="2114550"/>
            <a:ext cx="6007855" cy="4009950"/>
          </a:xfrm>
          <a:prstGeom prst="rect">
            <a:avLst/>
          </a:prstGeom>
        </p:spPr>
      </p:pic>
      <p:sp>
        <p:nvSpPr>
          <p:cNvPr id="3" name="Text Placeholder 2"/>
          <p:cNvSpPr>
            <a:spLocks noGrp="1"/>
          </p:cNvSpPr>
          <p:nvPr>
            <p:ph type="body" idx="11"/>
          </p:nvPr>
        </p:nvSpPr>
        <p:spPr>
          <a:xfrm>
            <a:off x="335360" y="1491658"/>
            <a:ext cx="11017224" cy="486054"/>
          </a:xfrm>
        </p:spPr>
        <p:txBody>
          <a:bodyPr/>
          <a:lstStyle/>
          <a:p>
            <a:r>
              <a:rPr lang="en-US">
                <a:solidFill>
                  <a:schemeClr val="bg2"/>
                </a:solidFill>
                <a:latin typeface="+mn-lt"/>
              </a:rPr>
              <a:t>Use layout to help your audience to navigate the information on your poster</a:t>
            </a:r>
          </a:p>
        </p:txBody>
      </p:sp>
      <p:graphicFrame>
        <p:nvGraphicFramePr>
          <p:cNvPr id="8" name="Table 5"/>
          <p:cNvGraphicFramePr>
            <a:graphicFrameLocks noGrp="1"/>
          </p:cNvGraphicFramePr>
          <p:nvPr/>
        </p:nvGraphicFramePr>
        <p:xfrm>
          <a:off x="2957513" y="2085975"/>
          <a:ext cx="5921578" cy="3995513"/>
        </p:xfrm>
        <a:graphic>
          <a:graphicData uri="http://schemas.openxmlformats.org/drawingml/2006/table">
            <a:tbl>
              <a:tblPr firstRow="1" bandRow="1">
                <a:tableStyleId>{22838BEF-8BB2-4498-84A7-C5851F593DF1}</a:tableStyleId>
              </a:tblPr>
              <a:tblGrid>
                <a:gridCol w="2093118">
                  <a:extLst>
                    <a:ext uri="{9D8B030D-6E8A-4147-A177-3AD203B41FA5}">
                      <a16:colId xmlns:a16="http://schemas.microsoft.com/office/drawing/2014/main" val="1043398674"/>
                    </a:ext>
                  </a:extLst>
                </a:gridCol>
                <a:gridCol w="1935956">
                  <a:extLst>
                    <a:ext uri="{9D8B030D-6E8A-4147-A177-3AD203B41FA5}">
                      <a16:colId xmlns:a16="http://schemas.microsoft.com/office/drawing/2014/main" val="180079186"/>
                    </a:ext>
                  </a:extLst>
                </a:gridCol>
                <a:gridCol w="1892504">
                  <a:extLst>
                    <a:ext uri="{9D8B030D-6E8A-4147-A177-3AD203B41FA5}">
                      <a16:colId xmlns:a16="http://schemas.microsoft.com/office/drawing/2014/main" val="2615165740"/>
                    </a:ext>
                  </a:extLst>
                </a:gridCol>
              </a:tblGrid>
              <a:tr h="1353319">
                <a:tc>
                  <a:txBody>
                    <a:bodyPr/>
                    <a:lstStyle/>
                    <a:p>
                      <a:pPr algn="ctr">
                        <a:buNone/>
                      </a:pPr>
                      <a:endParaRPr lang="en-US" sz="2400"/>
                    </a:p>
                  </a:txBody>
                  <a:tcPr marL="68580" marR="68580" marT="34290" marB="34290">
                    <a:noFill/>
                  </a:tcPr>
                </a:tc>
                <a:tc>
                  <a:txBody>
                    <a:bodyPr/>
                    <a:lstStyle/>
                    <a:p>
                      <a:pPr algn="ctr">
                        <a:buNone/>
                      </a:pPr>
                      <a:endParaRPr lang="en-US" sz="2400"/>
                    </a:p>
                  </a:txBody>
                  <a:tcPr marL="68580" marR="68580" marT="34290" marB="34290">
                    <a:noFill/>
                  </a:tcPr>
                </a:tc>
                <a:tc>
                  <a:txBody>
                    <a:bodyPr/>
                    <a:lstStyle/>
                    <a:p>
                      <a:pPr algn="ctr">
                        <a:buNone/>
                      </a:pPr>
                      <a:endParaRPr lang="en-US" sz="2400"/>
                    </a:p>
                  </a:txBody>
                  <a:tcPr marL="68580" marR="68580" marT="34290" marB="34290">
                    <a:noFill/>
                  </a:tcPr>
                </a:tc>
                <a:extLst>
                  <a:ext uri="{0D108BD9-81ED-4DB2-BD59-A6C34878D82A}">
                    <a16:rowId xmlns:a16="http://schemas.microsoft.com/office/drawing/2014/main" val="1822222893"/>
                  </a:ext>
                </a:extLst>
              </a:tr>
              <a:tr h="1331837">
                <a:tc>
                  <a:txBody>
                    <a:bodyPr/>
                    <a:lstStyle/>
                    <a:p>
                      <a:pPr algn="ctr">
                        <a:buNone/>
                      </a:pPr>
                      <a:endParaRPr lang="en-US" sz="2400"/>
                    </a:p>
                  </a:txBody>
                  <a:tcPr marL="68580" marR="68580" marT="34290" marB="34290">
                    <a:noFill/>
                  </a:tcPr>
                </a:tc>
                <a:tc>
                  <a:txBody>
                    <a:bodyPr/>
                    <a:lstStyle/>
                    <a:p>
                      <a:pPr algn="ctr">
                        <a:buNone/>
                      </a:pPr>
                      <a:endParaRPr lang="en-US" sz="2400"/>
                    </a:p>
                  </a:txBody>
                  <a:tcPr marL="68580" marR="68580" marT="34290" marB="34290">
                    <a:noFill/>
                  </a:tcPr>
                </a:tc>
                <a:tc>
                  <a:txBody>
                    <a:bodyPr/>
                    <a:lstStyle/>
                    <a:p>
                      <a:pPr algn="ctr">
                        <a:buNone/>
                      </a:pPr>
                      <a:endParaRPr lang="en-US" sz="2400"/>
                    </a:p>
                  </a:txBody>
                  <a:tcPr marL="68580" marR="68580" marT="34290" marB="34290">
                    <a:noFill/>
                  </a:tcPr>
                </a:tc>
                <a:extLst>
                  <a:ext uri="{0D108BD9-81ED-4DB2-BD59-A6C34878D82A}">
                    <a16:rowId xmlns:a16="http://schemas.microsoft.com/office/drawing/2014/main" val="4071932432"/>
                  </a:ext>
                </a:extLst>
              </a:tr>
              <a:tr h="1310357">
                <a:tc>
                  <a:txBody>
                    <a:bodyPr/>
                    <a:lstStyle/>
                    <a:p>
                      <a:pPr algn="ctr">
                        <a:buNone/>
                      </a:pPr>
                      <a:endParaRPr lang="en-US" sz="2400"/>
                    </a:p>
                  </a:txBody>
                  <a:tcPr marL="68580" marR="68580" marT="34290" marB="34290">
                    <a:noFill/>
                  </a:tcPr>
                </a:tc>
                <a:tc>
                  <a:txBody>
                    <a:bodyPr/>
                    <a:lstStyle/>
                    <a:p>
                      <a:pPr algn="ctr">
                        <a:buNone/>
                      </a:pPr>
                      <a:endParaRPr lang="en-US" sz="2400"/>
                    </a:p>
                  </a:txBody>
                  <a:tcPr marL="68580" marR="68580" marT="34290" marB="34290">
                    <a:noFill/>
                  </a:tcPr>
                </a:tc>
                <a:tc>
                  <a:txBody>
                    <a:bodyPr/>
                    <a:lstStyle/>
                    <a:p>
                      <a:pPr algn="ctr">
                        <a:buNone/>
                      </a:pPr>
                      <a:endParaRPr lang="en-US" sz="2400"/>
                    </a:p>
                  </a:txBody>
                  <a:tcPr marL="68580" marR="68580" marT="34290" marB="34290">
                    <a:noFill/>
                  </a:tcPr>
                </a:tc>
                <a:extLst>
                  <a:ext uri="{0D108BD9-81ED-4DB2-BD59-A6C34878D82A}">
                    <a16:rowId xmlns:a16="http://schemas.microsoft.com/office/drawing/2014/main" val="1225280621"/>
                  </a:ext>
                </a:extLst>
              </a:tr>
            </a:tbl>
          </a:graphicData>
        </a:graphic>
      </p:graphicFrame>
      <p:sp>
        <p:nvSpPr>
          <p:cNvPr id="10" name="Oval 9">
            <a:extLst>
              <a:ext uri="{C183D7F6-B498-43B3-948B-1728B52AA6E4}">
                <adec:decorative xmlns:adec="http://schemas.microsoft.com/office/drawing/2017/decorative" val="1"/>
              </a:ext>
            </a:extLst>
          </p:cNvPr>
          <p:cNvSpPr/>
          <p:nvPr/>
        </p:nvSpPr>
        <p:spPr bwMode="auto">
          <a:xfrm>
            <a:off x="4664869" y="3100388"/>
            <a:ext cx="685800" cy="685800"/>
          </a:xfrm>
          <a:prstGeom prst="ellipse">
            <a:avLst/>
          </a:prstGeom>
          <a:noFill/>
          <a:ln w="57150">
            <a:solidFill>
              <a:schemeClr val="bg1"/>
            </a:solidFill>
            <a:headEnd type="none" w="med" len="med"/>
            <a:tailEnd type="none" w="med" len="me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2">
            <a:schemeClr val="accent6"/>
          </a:lnRef>
          <a:fillRef idx="1">
            <a:schemeClr val="lt1"/>
          </a:fillRef>
          <a:effectRef idx="0">
            <a:schemeClr val="accent6"/>
          </a:effectRef>
          <a:fontRef idx="minor">
            <a:schemeClr val="dk1"/>
          </a:fontRef>
        </p:style>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12" name="Oval 11">
            <a:extLst>
              <a:ext uri="{C183D7F6-B498-43B3-948B-1728B52AA6E4}">
                <adec:decorative xmlns:adec="http://schemas.microsoft.com/office/drawing/2017/decorative" val="1"/>
              </a:ext>
            </a:extLst>
          </p:cNvPr>
          <p:cNvSpPr/>
          <p:nvPr/>
        </p:nvSpPr>
        <p:spPr bwMode="auto">
          <a:xfrm>
            <a:off x="6636545" y="3057525"/>
            <a:ext cx="685800" cy="685800"/>
          </a:xfrm>
          <a:prstGeom prst="ellipse">
            <a:avLst/>
          </a:prstGeom>
          <a:noFill/>
          <a:ln w="57150">
            <a:solidFill>
              <a:schemeClr val="bg1"/>
            </a:solidFill>
            <a:headEnd type="none" w="med" len="med"/>
            <a:tailEnd type="none" w="med" len="me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2">
            <a:schemeClr val="accent6"/>
          </a:lnRef>
          <a:fillRef idx="1">
            <a:schemeClr val="lt1"/>
          </a:fillRef>
          <a:effectRef idx="0">
            <a:schemeClr val="accent6"/>
          </a:effectRef>
          <a:fontRef idx="minor">
            <a:schemeClr val="dk1"/>
          </a:fontRef>
        </p:style>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14" name="Oval 13">
            <a:extLst>
              <a:ext uri="{C183D7F6-B498-43B3-948B-1728B52AA6E4}">
                <adec:decorative xmlns:adec="http://schemas.microsoft.com/office/drawing/2017/decorative" val="1"/>
              </a:ext>
            </a:extLst>
          </p:cNvPr>
          <p:cNvSpPr/>
          <p:nvPr/>
        </p:nvSpPr>
        <p:spPr bwMode="auto">
          <a:xfrm>
            <a:off x="4697707" y="4407778"/>
            <a:ext cx="685800" cy="685800"/>
          </a:xfrm>
          <a:prstGeom prst="ellipse">
            <a:avLst/>
          </a:prstGeom>
          <a:noFill/>
          <a:ln w="57150">
            <a:solidFill>
              <a:schemeClr val="bg1"/>
            </a:solidFill>
            <a:headEnd type="none" w="med" len="med"/>
            <a:tailEnd type="none" w="med" len="me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2">
            <a:schemeClr val="accent6"/>
          </a:lnRef>
          <a:fillRef idx="1">
            <a:schemeClr val="lt1"/>
          </a:fillRef>
          <a:effectRef idx="0">
            <a:schemeClr val="accent6"/>
          </a:effectRef>
          <a:fontRef idx="minor">
            <a:schemeClr val="dk1"/>
          </a:fontRef>
        </p:style>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16" name="Oval 15">
            <a:extLst>
              <a:ext uri="{C183D7F6-B498-43B3-948B-1728B52AA6E4}">
                <adec:decorative xmlns:adec="http://schemas.microsoft.com/office/drawing/2017/decorative" val="1"/>
              </a:ext>
            </a:extLst>
          </p:cNvPr>
          <p:cNvSpPr/>
          <p:nvPr/>
        </p:nvSpPr>
        <p:spPr bwMode="auto">
          <a:xfrm>
            <a:off x="6636544" y="4393406"/>
            <a:ext cx="685800" cy="685800"/>
          </a:xfrm>
          <a:prstGeom prst="ellipse">
            <a:avLst/>
          </a:prstGeom>
          <a:noFill/>
          <a:ln w="57150">
            <a:solidFill>
              <a:schemeClr val="bg1"/>
            </a:solidFill>
            <a:headEnd type="none" w="med" len="med"/>
            <a:tailEnd type="none" w="med" len="me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2">
            <a:schemeClr val="accent6"/>
          </a:lnRef>
          <a:fillRef idx="1">
            <a:schemeClr val="lt1"/>
          </a:fillRef>
          <a:effectRef idx="0">
            <a:schemeClr val="accent6"/>
          </a:effectRef>
          <a:fontRef idx="minor">
            <a:schemeClr val="dk1"/>
          </a:fontRef>
        </p:style>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2" name="Speech Bubble: Oval 1">
            <a:extLst>
              <a:ext uri="{FF2B5EF4-FFF2-40B4-BE49-F238E27FC236}">
                <a16:creationId xmlns:a16="http://schemas.microsoft.com/office/drawing/2014/main" id="{B639A1C1-19AD-89EE-F5CC-38C2FBFA3DEB}"/>
              </a:ext>
            </a:extLst>
          </p:cNvPr>
          <p:cNvSpPr/>
          <p:nvPr/>
        </p:nvSpPr>
        <p:spPr>
          <a:xfrm>
            <a:off x="5925721" y="120092"/>
            <a:ext cx="3493698" cy="1145208"/>
          </a:xfrm>
          <a:prstGeom prst="wedgeEllipseCallout">
            <a:avLst/>
          </a:prstGeom>
          <a:solidFill>
            <a:schemeClr val="bg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a:solidFill>
                  <a:schemeClr val="bg1"/>
                </a:solidFill>
              </a:rPr>
              <a:t>Where is your eye drawn first?</a:t>
            </a:r>
            <a:endParaRPr lang="en-AU">
              <a:solidFill>
                <a:schemeClr val="bg1"/>
              </a:solidFill>
            </a:endParaRPr>
          </a:p>
        </p:txBody>
      </p:sp>
    </p:spTree>
    <p:extLst>
      <p:ext uri="{BB962C8B-B14F-4D97-AF65-F5344CB8AC3E}">
        <p14:creationId xmlns:p14="http://schemas.microsoft.com/office/powerpoint/2010/main" val="27352432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6"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2592288-5B07-33F0-1A7F-EF4868E94E17}"/>
              </a:ext>
            </a:extLst>
          </p:cNvPr>
          <p:cNvSpPr>
            <a:spLocks noGrp="1"/>
          </p:cNvSpPr>
          <p:nvPr>
            <p:ph type="title"/>
          </p:nvPr>
        </p:nvSpPr>
        <p:spPr>
          <a:xfrm>
            <a:off x="587389" y="-900100"/>
            <a:ext cx="8910989" cy="900100"/>
          </a:xfrm>
        </p:spPr>
        <p:txBody>
          <a:bodyPr vert="horz" lIns="0" tIns="45706" rIns="91409" bIns="45706" rtlCol="0" anchor="b">
            <a:normAutofit/>
          </a:bodyPr>
          <a:lstStyle/>
          <a:p>
            <a:r>
              <a:rPr lang="en-US"/>
              <a:t>Visual appeal: Layout explanation</a:t>
            </a:r>
            <a:endParaRPr lang="en-AU"/>
          </a:p>
        </p:txBody>
      </p:sp>
      <p:sp>
        <p:nvSpPr>
          <p:cNvPr id="11" name="Title 3"/>
          <p:cNvSpPr txBox="1">
            <a:spLocks/>
          </p:cNvSpPr>
          <p:nvPr/>
        </p:nvSpPr>
        <p:spPr>
          <a:xfrm>
            <a:off x="701689" y="260649"/>
            <a:ext cx="8910989" cy="900100"/>
          </a:xfrm>
          <a:prstGeom prst="rect">
            <a:avLst/>
          </a:prstGeom>
        </p:spPr>
        <p:txBody>
          <a:bodyPr vert="horz" lIns="0" tIns="34280" rIns="68557" bIns="34280" anchor="t">
            <a:normAutofit/>
          </a:bodyPr>
          <a:lstStyle>
            <a:lvl1pPr algn="l" rtl="0" eaLnBrk="0" fontAlgn="base" hangingPunct="0">
              <a:spcBef>
                <a:spcPct val="0"/>
              </a:spcBef>
              <a:spcAft>
                <a:spcPct val="0"/>
              </a:spcAft>
              <a:defRPr sz="4200" b="0" i="0">
                <a:solidFill>
                  <a:schemeClr val="bg1"/>
                </a:solidFill>
                <a:latin typeface="Univers LT Std 55"/>
                <a:ea typeface="+mj-ea"/>
                <a:cs typeface="Univers LT Std 55"/>
                <a:sym typeface="Gill Sans" charset="0"/>
              </a:defRPr>
            </a:lvl1pPr>
            <a:lvl2pPr algn="ctr" rtl="0" eaLnBrk="0" fontAlgn="base" hangingPunct="0">
              <a:spcBef>
                <a:spcPct val="0"/>
              </a:spcBef>
              <a:spcAft>
                <a:spcPct val="0"/>
              </a:spcAft>
              <a:defRPr sz="77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7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7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700">
                <a:solidFill>
                  <a:schemeClr val="tx1"/>
                </a:solidFill>
                <a:latin typeface="Gill Sans" charset="0"/>
                <a:ea typeface="ヒラギノ角ゴ ProN W3" charset="0"/>
                <a:cs typeface="ヒラギノ角ゴ ProN W3" charset="0"/>
                <a:sym typeface="Gill Sans" charset="0"/>
              </a:defRPr>
            </a:lvl5pPr>
            <a:lvl6pPr marL="457162" algn="ctr" rtl="0" fontAlgn="base">
              <a:spcBef>
                <a:spcPct val="0"/>
              </a:spcBef>
              <a:spcAft>
                <a:spcPct val="0"/>
              </a:spcAft>
              <a:defRPr sz="7700">
                <a:solidFill>
                  <a:schemeClr val="tx1"/>
                </a:solidFill>
                <a:latin typeface="Gill Sans" charset="0"/>
                <a:ea typeface="ヒラギノ角ゴ ProN W3" charset="0"/>
                <a:cs typeface="ヒラギノ角ゴ ProN W3" charset="0"/>
                <a:sym typeface="Gill Sans" charset="0"/>
              </a:defRPr>
            </a:lvl6pPr>
            <a:lvl7pPr marL="914325" algn="ctr" rtl="0" fontAlgn="base">
              <a:spcBef>
                <a:spcPct val="0"/>
              </a:spcBef>
              <a:spcAft>
                <a:spcPct val="0"/>
              </a:spcAft>
              <a:defRPr sz="7700">
                <a:solidFill>
                  <a:schemeClr val="tx1"/>
                </a:solidFill>
                <a:latin typeface="Gill Sans" charset="0"/>
                <a:ea typeface="ヒラギノ角ゴ ProN W3" charset="0"/>
                <a:cs typeface="ヒラギノ角ゴ ProN W3" charset="0"/>
                <a:sym typeface="Gill Sans" charset="0"/>
              </a:defRPr>
            </a:lvl7pPr>
            <a:lvl8pPr marL="1371486" algn="ctr" rtl="0" fontAlgn="base">
              <a:spcBef>
                <a:spcPct val="0"/>
              </a:spcBef>
              <a:spcAft>
                <a:spcPct val="0"/>
              </a:spcAft>
              <a:defRPr sz="7700">
                <a:solidFill>
                  <a:schemeClr val="tx1"/>
                </a:solidFill>
                <a:latin typeface="Gill Sans" charset="0"/>
                <a:ea typeface="ヒラギノ角ゴ ProN W3" charset="0"/>
                <a:cs typeface="ヒラギノ角ゴ ProN W3" charset="0"/>
                <a:sym typeface="Gill Sans" charset="0"/>
              </a:defRPr>
            </a:lvl8pPr>
            <a:lvl9pPr marL="1828647" algn="ctr" rtl="0" fontAlgn="base">
              <a:spcBef>
                <a:spcPct val="0"/>
              </a:spcBef>
              <a:spcAft>
                <a:spcPct val="0"/>
              </a:spcAft>
              <a:defRPr sz="7700">
                <a:solidFill>
                  <a:schemeClr val="tx1"/>
                </a:solidFill>
                <a:latin typeface="Gill Sans" charset="0"/>
                <a:ea typeface="ヒラギノ角ゴ ProN W3" charset="0"/>
                <a:cs typeface="ヒラギノ角ゴ ProN W3" charset="0"/>
                <a:sym typeface="Gill Sans" charset="0"/>
              </a:defRPr>
            </a:lvl9pPr>
          </a:lstStyle>
          <a:p>
            <a:r>
              <a:rPr lang="en-US" sz="3150" b="1" kern="0">
                <a:solidFill>
                  <a:schemeClr val="bg2"/>
                </a:solidFill>
                <a:latin typeface="+mj-lt"/>
              </a:rPr>
              <a:t>Visual appeal: Layout</a:t>
            </a:r>
          </a:p>
        </p:txBody>
      </p:sp>
      <p:sp>
        <p:nvSpPr>
          <p:cNvPr id="2" name="Content Placeholder 1"/>
          <p:cNvSpPr>
            <a:spLocks noGrp="1"/>
          </p:cNvSpPr>
          <p:nvPr>
            <p:ph idx="1"/>
          </p:nvPr>
        </p:nvSpPr>
        <p:spPr>
          <a:xfrm>
            <a:off x="609601" y="1700808"/>
            <a:ext cx="10995011" cy="4590510"/>
          </a:xfrm>
        </p:spPr>
        <p:txBody>
          <a:bodyPr vert="horz" lIns="0" tIns="0" rIns="81000" bIns="34280" rtlCol="0" anchor="t">
            <a:normAutofit/>
          </a:bodyPr>
          <a:lstStyle/>
          <a:p>
            <a:pPr marL="342900" indent="-342900">
              <a:buFont typeface="Arial" panose="020B0604020202020204" pitchFamily="34" charset="0"/>
              <a:buChar char="•"/>
            </a:pPr>
            <a:r>
              <a:rPr lang="en-US">
                <a:solidFill>
                  <a:schemeClr val="bg2"/>
                </a:solidFill>
                <a:latin typeface="+mn-lt"/>
              </a:rPr>
              <a:t>The layout of your poster should have clearly defined sections with a logical flow.</a:t>
            </a:r>
          </a:p>
          <a:p>
            <a:pPr marL="342900" indent="-342900">
              <a:buFont typeface="Arial" panose="020B0604020202020204" pitchFamily="34" charset="0"/>
              <a:buChar char="•"/>
            </a:pPr>
            <a:r>
              <a:rPr lang="en-US">
                <a:solidFill>
                  <a:schemeClr val="bg2"/>
                </a:solidFill>
                <a:latin typeface="+mn-lt"/>
              </a:rPr>
              <a:t>Eye tracking studies suggest the eye focuses most naturally where the lines intersect.</a:t>
            </a:r>
          </a:p>
          <a:p>
            <a:pPr marL="342900" indent="-342900">
              <a:buFont typeface="Arial" panose="020B0604020202020204" pitchFamily="34" charset="0"/>
              <a:buChar char="•"/>
            </a:pPr>
            <a:r>
              <a:rPr lang="en-AU">
                <a:solidFill>
                  <a:schemeClr val="bg2"/>
                </a:solidFill>
                <a:latin typeface="+mn-lt"/>
              </a:rPr>
              <a:t>Audience comprehension is higher when content is laid out in a zig zag pattern.</a:t>
            </a:r>
          </a:p>
          <a:p>
            <a:pPr marL="256699" indent="-256699"/>
            <a:endParaRPr lang="en-US">
              <a:solidFill>
                <a:schemeClr val="bg2"/>
              </a:solidFill>
              <a:latin typeface="+mn-lt"/>
            </a:endParaRPr>
          </a:p>
          <a:p>
            <a:pPr marL="256699" indent="-256699"/>
            <a:endParaRPr lang="en-US">
              <a:solidFill>
                <a:schemeClr val="bg2"/>
              </a:solidFill>
              <a:latin typeface="+mn-lt"/>
            </a:endParaRPr>
          </a:p>
          <a:p>
            <a:pPr marL="256699" indent="-256699"/>
            <a:endParaRPr lang="en-US"/>
          </a:p>
        </p:txBody>
      </p:sp>
      <p:sp>
        <p:nvSpPr>
          <p:cNvPr id="3" name="Text Placeholder 2"/>
          <p:cNvSpPr>
            <a:spLocks noGrp="1"/>
          </p:cNvSpPr>
          <p:nvPr>
            <p:ph type="body" idx="11"/>
          </p:nvPr>
        </p:nvSpPr>
        <p:spPr/>
        <p:txBody>
          <a:bodyPr/>
          <a:lstStyle/>
          <a:p>
            <a:pPr marL="26670"/>
            <a:r>
              <a:rPr lang="en-US">
                <a:solidFill>
                  <a:schemeClr val="bg2"/>
                </a:solidFill>
                <a:latin typeface="+mn-lt"/>
              </a:rPr>
              <a:t>Use layout to help your audience navigate the information on your poster</a:t>
            </a:r>
          </a:p>
        </p:txBody>
      </p:sp>
      <p:graphicFrame>
        <p:nvGraphicFramePr>
          <p:cNvPr id="5" name="Table 5"/>
          <p:cNvGraphicFramePr>
            <a:graphicFrameLocks noGrp="1"/>
          </p:cNvGraphicFramePr>
          <p:nvPr/>
        </p:nvGraphicFramePr>
        <p:xfrm>
          <a:off x="1507332" y="2850356"/>
          <a:ext cx="9174480" cy="3284220"/>
        </p:xfrm>
        <a:graphic>
          <a:graphicData uri="http://schemas.openxmlformats.org/drawingml/2006/table">
            <a:tbl>
              <a:tblPr firstRow="1" bandRow="1">
                <a:tableStyleId>{5940675A-B579-460E-94D1-54222C63F5DA}</a:tableStyleId>
              </a:tblPr>
              <a:tblGrid>
                <a:gridCol w="3058160">
                  <a:extLst>
                    <a:ext uri="{9D8B030D-6E8A-4147-A177-3AD203B41FA5}">
                      <a16:colId xmlns:a16="http://schemas.microsoft.com/office/drawing/2014/main" val="1043398674"/>
                    </a:ext>
                  </a:extLst>
                </a:gridCol>
                <a:gridCol w="3058160">
                  <a:extLst>
                    <a:ext uri="{9D8B030D-6E8A-4147-A177-3AD203B41FA5}">
                      <a16:colId xmlns:a16="http://schemas.microsoft.com/office/drawing/2014/main" val="180079186"/>
                    </a:ext>
                  </a:extLst>
                </a:gridCol>
                <a:gridCol w="3058160">
                  <a:extLst>
                    <a:ext uri="{9D8B030D-6E8A-4147-A177-3AD203B41FA5}">
                      <a16:colId xmlns:a16="http://schemas.microsoft.com/office/drawing/2014/main" val="2615165740"/>
                    </a:ext>
                  </a:extLst>
                </a:gridCol>
              </a:tblGrid>
              <a:tr h="1051560">
                <a:tc>
                  <a:txBody>
                    <a:bodyPr/>
                    <a:lstStyle/>
                    <a:p>
                      <a:pPr algn="ctr">
                        <a:buNone/>
                      </a:pPr>
                      <a:r>
                        <a:rPr lang="en-US" sz="4100"/>
                        <a:t>41%</a:t>
                      </a:r>
                      <a:r>
                        <a:rPr lang="en-US" sz="2400"/>
                        <a:t> of viewers will look here first</a:t>
                      </a:r>
                    </a:p>
                  </a:txBody>
                  <a:tcPr marL="68580" marR="68580" marT="34290" marB="34290"/>
                </a:tc>
                <a:tc>
                  <a:txBody>
                    <a:bodyPr/>
                    <a:lstStyle/>
                    <a:p>
                      <a:pPr algn="ctr">
                        <a:buNone/>
                      </a:pPr>
                      <a:endParaRPr lang="en-US" sz="2400"/>
                    </a:p>
                    <a:p>
                      <a:pPr lvl="0" algn="ctr">
                        <a:buNone/>
                      </a:pPr>
                      <a:endParaRPr lang="en-US" sz="2400"/>
                    </a:p>
                  </a:txBody>
                  <a:tcPr marL="68580" marR="68580" marT="34290" marB="34290"/>
                </a:tc>
                <a:tc>
                  <a:txBody>
                    <a:bodyPr/>
                    <a:lstStyle/>
                    <a:p>
                      <a:pPr algn="ctr">
                        <a:buNone/>
                      </a:pPr>
                      <a:r>
                        <a:rPr lang="en-US" sz="4100"/>
                        <a:t>20% </a:t>
                      </a:r>
                      <a:r>
                        <a:rPr lang="en-US" sz="2400"/>
                        <a:t>of viewers will look here first</a:t>
                      </a:r>
                    </a:p>
                  </a:txBody>
                  <a:tcPr marL="68580" marR="68580" marT="34290" marB="34290"/>
                </a:tc>
                <a:extLst>
                  <a:ext uri="{0D108BD9-81ED-4DB2-BD59-A6C34878D82A}">
                    <a16:rowId xmlns:a16="http://schemas.microsoft.com/office/drawing/2014/main" val="1822222893"/>
                  </a:ext>
                </a:extLst>
              </a:tr>
              <a:tr h="1165860">
                <a:tc>
                  <a:txBody>
                    <a:bodyPr/>
                    <a:lstStyle/>
                    <a:p>
                      <a:pPr algn="ctr">
                        <a:buNone/>
                      </a:pPr>
                      <a:endParaRPr lang="en-US" sz="2400"/>
                    </a:p>
                    <a:p>
                      <a:pPr lvl="0" algn="ctr">
                        <a:buNone/>
                      </a:pPr>
                      <a:endParaRPr lang="en-US" sz="2400"/>
                    </a:p>
                  </a:txBody>
                  <a:tcPr marL="68580" marR="68580" marT="34290" marB="34290"/>
                </a:tc>
                <a:tc>
                  <a:txBody>
                    <a:bodyPr/>
                    <a:lstStyle/>
                    <a:p>
                      <a:pPr algn="ctr">
                        <a:buNone/>
                      </a:pPr>
                      <a:endParaRPr lang="en-US" sz="2400"/>
                    </a:p>
                    <a:p>
                      <a:pPr lvl="0" algn="ctr">
                        <a:buNone/>
                      </a:pPr>
                      <a:endParaRPr lang="en-US" sz="2400"/>
                    </a:p>
                    <a:p>
                      <a:pPr lvl="0" algn="ctr">
                        <a:buNone/>
                      </a:pPr>
                      <a:endParaRPr lang="en-US" sz="2400"/>
                    </a:p>
                  </a:txBody>
                  <a:tcPr marL="68580" marR="68580" marT="34290" marB="34290"/>
                </a:tc>
                <a:tc>
                  <a:txBody>
                    <a:bodyPr/>
                    <a:lstStyle/>
                    <a:p>
                      <a:pPr algn="ctr">
                        <a:buNone/>
                      </a:pPr>
                      <a:endParaRPr lang="en-US" sz="2400"/>
                    </a:p>
                  </a:txBody>
                  <a:tcPr marL="68580" marR="68580" marT="34290" marB="34290"/>
                </a:tc>
                <a:extLst>
                  <a:ext uri="{0D108BD9-81ED-4DB2-BD59-A6C34878D82A}">
                    <a16:rowId xmlns:a16="http://schemas.microsoft.com/office/drawing/2014/main" val="4071932432"/>
                  </a:ext>
                </a:extLst>
              </a:tr>
              <a:tr h="1051560">
                <a:tc>
                  <a:txBody>
                    <a:bodyPr/>
                    <a:lstStyle/>
                    <a:p>
                      <a:pPr algn="ctr">
                        <a:buNone/>
                      </a:pPr>
                      <a:r>
                        <a:rPr lang="en-US" sz="4100"/>
                        <a:t>25%</a:t>
                      </a:r>
                      <a:r>
                        <a:rPr lang="en-US" sz="2400"/>
                        <a:t> of viewers will look here first</a:t>
                      </a:r>
                    </a:p>
                  </a:txBody>
                  <a:tcPr marL="68580" marR="68580" marT="34290" marB="34290"/>
                </a:tc>
                <a:tc>
                  <a:txBody>
                    <a:bodyPr/>
                    <a:lstStyle/>
                    <a:p>
                      <a:pPr algn="ctr">
                        <a:buNone/>
                      </a:pPr>
                      <a:endParaRPr lang="en-US" sz="2400"/>
                    </a:p>
                    <a:p>
                      <a:pPr lvl="0" algn="ctr">
                        <a:buNone/>
                      </a:pPr>
                      <a:endParaRPr lang="en-US" sz="2400"/>
                    </a:p>
                  </a:txBody>
                  <a:tcPr marL="68580" marR="68580" marT="34290" marB="34290"/>
                </a:tc>
                <a:tc>
                  <a:txBody>
                    <a:bodyPr/>
                    <a:lstStyle/>
                    <a:p>
                      <a:pPr algn="ctr">
                        <a:buNone/>
                      </a:pPr>
                      <a:r>
                        <a:rPr lang="en-US" sz="4100"/>
                        <a:t>14% </a:t>
                      </a:r>
                      <a:r>
                        <a:rPr lang="en-US" sz="2400"/>
                        <a:t>of viewers will look here first</a:t>
                      </a:r>
                    </a:p>
                  </a:txBody>
                  <a:tcPr marL="68580" marR="68580" marT="34290" marB="34290"/>
                </a:tc>
                <a:extLst>
                  <a:ext uri="{0D108BD9-81ED-4DB2-BD59-A6C34878D82A}">
                    <a16:rowId xmlns:a16="http://schemas.microsoft.com/office/drawing/2014/main" val="1225280621"/>
                  </a:ext>
                </a:extLst>
              </a:tr>
            </a:tbl>
          </a:graphicData>
        </a:graphic>
      </p:graphicFrame>
      <p:sp>
        <p:nvSpPr>
          <p:cNvPr id="7" name="Oval 6">
            <a:extLst>
              <a:ext uri="{C183D7F6-B498-43B3-948B-1728B52AA6E4}">
                <adec:decorative xmlns:adec="http://schemas.microsoft.com/office/drawing/2017/decorative" val="1"/>
              </a:ext>
            </a:extLst>
          </p:cNvPr>
          <p:cNvSpPr/>
          <p:nvPr/>
        </p:nvSpPr>
        <p:spPr bwMode="auto">
          <a:xfrm>
            <a:off x="4200525" y="3543300"/>
            <a:ext cx="685800" cy="685800"/>
          </a:xfrm>
          <a:prstGeom prst="ellipse">
            <a:avLst/>
          </a:prstGeom>
          <a:noFill/>
          <a:ln w="57150">
            <a:solidFill>
              <a:srgbClr val="0070C0"/>
            </a:solidFill>
            <a:headEnd type="none" w="med" len="med"/>
            <a:tailEnd type="none" w="med" len="me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2">
            <a:schemeClr val="accent6"/>
          </a:lnRef>
          <a:fillRef idx="1">
            <a:schemeClr val="lt1"/>
          </a:fillRef>
          <a:effectRef idx="0">
            <a:schemeClr val="accent6"/>
          </a:effectRef>
          <a:fontRef idx="minor">
            <a:schemeClr val="dk1"/>
          </a:fontRef>
        </p:style>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8" name="Oval 7">
            <a:extLst>
              <a:ext uri="{C183D7F6-B498-43B3-948B-1728B52AA6E4}">
                <adec:decorative xmlns:adec="http://schemas.microsoft.com/office/drawing/2017/decorative" val="1"/>
              </a:ext>
            </a:extLst>
          </p:cNvPr>
          <p:cNvSpPr/>
          <p:nvPr/>
        </p:nvSpPr>
        <p:spPr bwMode="auto">
          <a:xfrm>
            <a:off x="7250906" y="3557671"/>
            <a:ext cx="685800" cy="685800"/>
          </a:xfrm>
          <a:prstGeom prst="ellipse">
            <a:avLst/>
          </a:prstGeom>
          <a:noFill/>
          <a:ln w="57150">
            <a:solidFill>
              <a:srgbClr val="0070C0"/>
            </a:solidFill>
            <a:headEnd type="none" w="med" len="med"/>
            <a:tailEnd type="none" w="med" len="me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2">
            <a:schemeClr val="accent6"/>
          </a:lnRef>
          <a:fillRef idx="1">
            <a:schemeClr val="lt1"/>
          </a:fillRef>
          <a:effectRef idx="0">
            <a:schemeClr val="accent6"/>
          </a:effectRef>
          <a:fontRef idx="minor">
            <a:schemeClr val="dk1"/>
          </a:fontRef>
        </p:style>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9" name="Oval 8">
            <a:extLst>
              <a:ext uri="{C183D7F6-B498-43B3-948B-1728B52AA6E4}">
                <adec:decorative xmlns:adec="http://schemas.microsoft.com/office/drawing/2017/decorative" val="1"/>
              </a:ext>
            </a:extLst>
          </p:cNvPr>
          <p:cNvSpPr/>
          <p:nvPr/>
        </p:nvSpPr>
        <p:spPr bwMode="auto">
          <a:xfrm>
            <a:off x="4214897" y="4664869"/>
            <a:ext cx="685800" cy="685800"/>
          </a:xfrm>
          <a:prstGeom prst="ellipse">
            <a:avLst/>
          </a:prstGeom>
          <a:noFill/>
          <a:ln w="57150">
            <a:solidFill>
              <a:srgbClr val="0070C0"/>
            </a:solidFill>
            <a:headEnd type="none" w="med" len="med"/>
            <a:tailEnd type="none" w="med" len="me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2">
            <a:schemeClr val="accent6"/>
          </a:lnRef>
          <a:fillRef idx="1">
            <a:schemeClr val="lt1"/>
          </a:fillRef>
          <a:effectRef idx="0">
            <a:schemeClr val="accent6"/>
          </a:effectRef>
          <a:fontRef idx="minor">
            <a:schemeClr val="dk1"/>
          </a:fontRef>
        </p:style>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10" name="Oval 9">
            <a:extLst>
              <a:ext uri="{C183D7F6-B498-43B3-948B-1728B52AA6E4}">
                <adec:decorative xmlns:adec="http://schemas.microsoft.com/office/drawing/2017/decorative" val="1"/>
              </a:ext>
            </a:extLst>
          </p:cNvPr>
          <p:cNvSpPr/>
          <p:nvPr/>
        </p:nvSpPr>
        <p:spPr bwMode="auto">
          <a:xfrm>
            <a:off x="7250906" y="4707731"/>
            <a:ext cx="685800" cy="685800"/>
          </a:xfrm>
          <a:prstGeom prst="ellipse">
            <a:avLst/>
          </a:prstGeom>
          <a:noFill/>
          <a:ln w="57150">
            <a:solidFill>
              <a:srgbClr val="0070C0"/>
            </a:solidFill>
            <a:headEnd type="none" w="med" len="med"/>
            <a:tailEnd type="none" w="med" len="me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2">
            <a:schemeClr val="accent6"/>
          </a:lnRef>
          <a:fillRef idx="1">
            <a:schemeClr val="lt1"/>
          </a:fillRef>
          <a:effectRef idx="0">
            <a:schemeClr val="accent6"/>
          </a:effectRef>
          <a:fontRef idx="minor">
            <a:schemeClr val="dk1"/>
          </a:fontRef>
        </p:style>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2700">
              <a:solidFill>
                <a:srgbClr val="000000"/>
              </a:solidFill>
              <a:latin typeface="Gill Sans" charset="0"/>
              <a:ea typeface="ヒラギノ角ゴ ProN W3" charset="0"/>
              <a:cs typeface="ヒラギノ角ゴ ProN W3" charset="0"/>
              <a:sym typeface="Gill Sans" charset="0"/>
            </a:endParaRPr>
          </a:p>
        </p:txBody>
      </p:sp>
      <p:sp>
        <p:nvSpPr>
          <p:cNvPr id="12" name="TextBox 11">
            <a:extLst>
              <a:ext uri="{FF2B5EF4-FFF2-40B4-BE49-F238E27FC236}">
                <a16:creationId xmlns:a16="http://schemas.microsoft.com/office/drawing/2014/main" id="{FDF2BC2B-D6FE-48F2-B05B-856613D9EDBB}"/>
              </a:ext>
            </a:extLst>
          </p:cNvPr>
          <p:cNvSpPr txBox="1"/>
          <p:nvPr/>
        </p:nvSpPr>
        <p:spPr>
          <a:xfrm>
            <a:off x="6993732" y="6285394"/>
            <a:ext cx="4573922" cy="392415"/>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r"/>
            <a:r>
              <a:rPr lang="en-US" sz="2100">
                <a:solidFill>
                  <a:schemeClr val="bg2"/>
                </a:solidFill>
                <a:cs typeface="Segoe UI"/>
              </a:rPr>
              <a:t>​</a:t>
            </a:r>
            <a:r>
              <a:rPr lang="en-US" sz="1350" err="1">
                <a:solidFill>
                  <a:schemeClr val="bg2"/>
                </a:solidFill>
                <a:cs typeface="Segoe UI"/>
              </a:rPr>
              <a:t>Majooni</a:t>
            </a:r>
            <a:r>
              <a:rPr lang="en-US" sz="1350">
                <a:solidFill>
                  <a:schemeClr val="bg2"/>
                </a:solidFill>
                <a:cs typeface="Segoe UI"/>
              </a:rPr>
              <a:t> et al., 2017</a:t>
            </a:r>
            <a:endParaRPr lang="en-US" sz="1350">
              <a:solidFill>
                <a:schemeClr val="bg2"/>
              </a:solidFill>
            </a:endParaRPr>
          </a:p>
        </p:txBody>
      </p:sp>
      <p:cxnSp>
        <p:nvCxnSpPr>
          <p:cNvPr id="4" name="Straight Arrow Connector 3">
            <a:extLst>
              <a:ext uri="{FF2B5EF4-FFF2-40B4-BE49-F238E27FC236}">
                <a16:creationId xmlns:a16="http://schemas.microsoft.com/office/drawing/2014/main" id="{37ED8AEA-B407-15E0-9030-B058C407D667}"/>
              </a:ext>
              <a:ext uri="{C183D7F6-B498-43B3-948B-1728B52AA6E4}">
                <adec:decorative xmlns:adec="http://schemas.microsoft.com/office/drawing/2017/decorative" val="1"/>
              </a:ext>
            </a:extLst>
          </p:cNvPr>
          <p:cNvCxnSpPr/>
          <p:nvPr/>
        </p:nvCxnSpPr>
        <p:spPr bwMode="auto">
          <a:xfrm>
            <a:off x="4929188" y="3771900"/>
            <a:ext cx="2208405" cy="5106"/>
          </a:xfrm>
          <a:prstGeom prst="straightConnector1">
            <a:avLst/>
          </a:prstGeom>
          <a:ln>
            <a:headEnd type="none" w="med" len="med"/>
            <a:tailEnd type="triangle"/>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3">
            <a:schemeClr val="accent2"/>
          </a:lnRef>
          <a:fillRef idx="0">
            <a:schemeClr val="accent2"/>
          </a:fillRef>
          <a:effectRef idx="2">
            <a:schemeClr val="accent2"/>
          </a:effectRef>
          <a:fontRef idx="minor">
            <a:schemeClr val="tx1"/>
          </a:fontRef>
        </p:style>
      </p:cxnSp>
      <p:cxnSp>
        <p:nvCxnSpPr>
          <p:cNvPr id="6" name="Straight Arrow Connector 5">
            <a:extLst>
              <a:ext uri="{FF2B5EF4-FFF2-40B4-BE49-F238E27FC236}">
                <a16:creationId xmlns:a16="http://schemas.microsoft.com/office/drawing/2014/main" id="{1C8DE263-6514-DA19-3856-1102A074BF26}"/>
              </a:ext>
              <a:ext uri="{C183D7F6-B498-43B3-948B-1728B52AA6E4}">
                <adec:decorative xmlns:adec="http://schemas.microsoft.com/office/drawing/2017/decorative" val="1"/>
              </a:ext>
            </a:extLst>
          </p:cNvPr>
          <p:cNvCxnSpPr>
            <a:cxnSpLocks/>
          </p:cNvCxnSpPr>
          <p:nvPr/>
        </p:nvCxnSpPr>
        <p:spPr bwMode="auto">
          <a:xfrm flipH="1">
            <a:off x="5051842" y="4162970"/>
            <a:ext cx="2198194" cy="578322"/>
          </a:xfrm>
          <a:prstGeom prst="straightConnector1">
            <a:avLst/>
          </a:prstGeom>
          <a:ln>
            <a:headEnd type="none" w="med" len="med"/>
            <a:tailEnd type="triangle"/>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F328E08D-E80E-FB40-B5FA-3AD0DD312F7D}"/>
              </a:ext>
              <a:ext uri="{C183D7F6-B498-43B3-948B-1728B52AA6E4}">
                <adec:decorative xmlns:adec="http://schemas.microsoft.com/office/drawing/2017/decorative" val="1"/>
              </a:ext>
            </a:extLst>
          </p:cNvPr>
          <p:cNvCxnSpPr>
            <a:cxnSpLocks/>
          </p:cNvCxnSpPr>
          <p:nvPr/>
        </p:nvCxnSpPr>
        <p:spPr bwMode="auto">
          <a:xfrm>
            <a:off x="4992327" y="5268485"/>
            <a:ext cx="2208405" cy="5106"/>
          </a:xfrm>
          <a:prstGeom prst="straightConnector1">
            <a:avLst/>
          </a:prstGeom>
          <a:ln>
            <a:headEnd type="none" w="med" len="med"/>
            <a:tailEnd type="triangle"/>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6537806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A7B2AA-4758-43B7-3AC1-2D4D43711416}"/>
              </a:ext>
            </a:extLst>
          </p:cNvPr>
          <p:cNvSpPr>
            <a:spLocks noGrp="1"/>
          </p:cNvSpPr>
          <p:nvPr>
            <p:ph type="title"/>
          </p:nvPr>
        </p:nvSpPr>
        <p:spPr/>
        <p:txBody>
          <a:bodyPr/>
          <a:lstStyle/>
          <a:p>
            <a:r>
              <a:rPr lang="en-US"/>
              <a:t>Text</a:t>
            </a:r>
            <a:endParaRPr lang="en-AU"/>
          </a:p>
        </p:txBody>
      </p:sp>
      <p:sp>
        <p:nvSpPr>
          <p:cNvPr id="3" name="Content Placeholder 2">
            <a:extLst>
              <a:ext uri="{FF2B5EF4-FFF2-40B4-BE49-F238E27FC236}">
                <a16:creationId xmlns:a16="http://schemas.microsoft.com/office/drawing/2014/main" id="{0E8E3B05-29FE-B806-4E44-3BF65E7F14B1}"/>
              </a:ext>
            </a:extLst>
          </p:cNvPr>
          <p:cNvSpPr>
            <a:spLocks noGrp="1"/>
          </p:cNvSpPr>
          <p:nvPr>
            <p:ph sz="quarter" idx="14"/>
          </p:nvPr>
        </p:nvSpPr>
        <p:spPr>
          <a:xfrm>
            <a:off x="345601" y="1870255"/>
            <a:ext cx="5750399" cy="4273200"/>
          </a:xfrm>
        </p:spPr>
        <p:txBody>
          <a:bodyPr/>
          <a:lstStyle/>
          <a:p>
            <a:pPr marL="342900" indent="-342900">
              <a:buFont typeface="Arial" panose="020B0604020202020204" pitchFamily="34" charset="0"/>
              <a:buChar char="•"/>
            </a:pPr>
            <a:r>
              <a:rPr lang="en-AU" b="0"/>
              <a:t>Minimise text, maximise graphics, tables, pictures</a:t>
            </a:r>
          </a:p>
          <a:p>
            <a:pPr marL="342900" indent="-342900">
              <a:buFont typeface="Arial" panose="020B0604020202020204" pitchFamily="34" charset="0"/>
              <a:buChar char="•"/>
            </a:pPr>
            <a:r>
              <a:rPr lang="en-AU" b="0"/>
              <a:t>Use dot points where appropriate</a:t>
            </a:r>
          </a:p>
          <a:p>
            <a:pPr marL="342900" indent="-342900">
              <a:buFont typeface="Arial" panose="020B0604020202020204" pitchFamily="34" charset="0"/>
              <a:buChar char="•"/>
            </a:pPr>
            <a:r>
              <a:rPr lang="en-AU" b="0"/>
              <a:t>Use suitably formal, everyday language wherever possible </a:t>
            </a:r>
          </a:p>
          <a:p>
            <a:pPr marL="342900" indent="-342900">
              <a:buFont typeface="Arial" panose="020B0604020202020204" pitchFamily="34" charset="0"/>
              <a:buChar char="•"/>
            </a:pPr>
            <a:r>
              <a:rPr lang="en-AU" b="0"/>
              <a:t>Avoid jargon (consider audience)</a:t>
            </a:r>
          </a:p>
          <a:p>
            <a:pPr marL="342900" indent="-342900">
              <a:buFont typeface="Arial" panose="020B0604020202020204" pitchFamily="34" charset="0"/>
              <a:buChar char="•"/>
            </a:pPr>
            <a:r>
              <a:rPr lang="en-AU" b="0"/>
              <a:t>Choose a limited range of colours  - test for contrast and readability</a:t>
            </a:r>
          </a:p>
          <a:p>
            <a:endParaRPr lang="en-AU"/>
          </a:p>
        </p:txBody>
      </p:sp>
      <p:sp>
        <p:nvSpPr>
          <p:cNvPr id="4" name="Slide Number Placeholder 3">
            <a:extLst>
              <a:ext uri="{FF2B5EF4-FFF2-40B4-BE49-F238E27FC236}">
                <a16:creationId xmlns:a16="http://schemas.microsoft.com/office/drawing/2014/main" id="{87569674-A9C3-301F-C2C7-8A6D93626568}"/>
              </a:ext>
            </a:extLst>
          </p:cNvPr>
          <p:cNvSpPr>
            <a:spLocks noGrp="1"/>
          </p:cNvSpPr>
          <p:nvPr>
            <p:ph type="sldNum" sz="quarter" idx="15"/>
          </p:nvPr>
        </p:nvSpPr>
        <p:spPr/>
        <p:txBody>
          <a:bodyPr/>
          <a:lstStyle/>
          <a:p>
            <a:r>
              <a:rPr lang="en-AU"/>
              <a:t>Page [</a:t>
            </a:r>
            <a:fld id="{29D5CE74-914C-4689-99FC-1AEF49CE2B47}" type="slidenum">
              <a:rPr smtClean="0"/>
              <a:pPr/>
              <a:t>18</a:t>
            </a:fld>
            <a:r>
              <a:t>]</a:t>
            </a:r>
          </a:p>
        </p:txBody>
      </p:sp>
      <p:pic>
        <p:nvPicPr>
          <p:cNvPr id="6" name="Picture 4" descr="poster engineering good headings simple text">
            <a:extLst>
              <a:ext uri="{FF2B5EF4-FFF2-40B4-BE49-F238E27FC236}">
                <a16:creationId xmlns:a16="http://schemas.microsoft.com/office/drawing/2014/main" id="{3FA697C6-5E49-EE23-7CE6-0D7BFAD6F2A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6120740" y="1603950"/>
            <a:ext cx="5889784" cy="4417338"/>
          </a:xfrm>
          <a:prstGeom prst="rect">
            <a:avLst/>
          </a:prstGeom>
          <a:noFill/>
        </p:spPr>
      </p:pic>
    </p:spTree>
    <p:extLst>
      <p:ext uri="{BB962C8B-B14F-4D97-AF65-F5344CB8AC3E}">
        <p14:creationId xmlns:p14="http://schemas.microsoft.com/office/powerpoint/2010/main" val="236634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87274F-282C-FC58-E082-5524A760B9F0}"/>
              </a:ext>
            </a:extLst>
          </p:cNvPr>
          <p:cNvSpPr>
            <a:spLocks noGrp="1"/>
          </p:cNvSpPr>
          <p:nvPr>
            <p:ph type="title"/>
          </p:nvPr>
        </p:nvSpPr>
        <p:spPr/>
        <p:txBody>
          <a:bodyPr/>
          <a:lstStyle/>
          <a:p>
            <a:r>
              <a:rPr lang="en-AU" altLang="en-US"/>
              <a:t>Graphics</a:t>
            </a:r>
            <a:endParaRPr lang="en-AU"/>
          </a:p>
        </p:txBody>
      </p:sp>
      <p:sp>
        <p:nvSpPr>
          <p:cNvPr id="3" name="Content Placeholder 2">
            <a:extLst>
              <a:ext uri="{FF2B5EF4-FFF2-40B4-BE49-F238E27FC236}">
                <a16:creationId xmlns:a16="http://schemas.microsoft.com/office/drawing/2014/main" id="{A1ECE4F7-9BE3-C2F4-C6D2-211E9002E2C7}"/>
              </a:ext>
            </a:extLst>
          </p:cNvPr>
          <p:cNvSpPr>
            <a:spLocks noGrp="1"/>
          </p:cNvSpPr>
          <p:nvPr>
            <p:ph sz="quarter" idx="14"/>
          </p:nvPr>
        </p:nvSpPr>
        <p:spPr/>
        <p:txBody>
          <a:bodyPr/>
          <a:lstStyle/>
          <a:p>
            <a:pPr marL="342900" indent="-342900">
              <a:buFont typeface="Arial" panose="020B0604020202020204" pitchFamily="34" charset="0"/>
              <a:buChar char="•"/>
            </a:pPr>
            <a:r>
              <a:rPr lang="en-AU" b="0" dirty="0"/>
              <a:t>Keep them simple</a:t>
            </a:r>
          </a:p>
          <a:p>
            <a:pPr marL="342900" indent="-342900">
              <a:buFont typeface="Arial" panose="020B0604020202020204" pitchFamily="34" charset="0"/>
              <a:buChar char="•"/>
            </a:pPr>
            <a:endParaRPr lang="en-AU" b="0" dirty="0"/>
          </a:p>
          <a:p>
            <a:pPr marL="342900" indent="-342900">
              <a:buFont typeface="Arial" panose="020B0604020202020204" pitchFamily="34" charset="0"/>
              <a:buChar char="•"/>
            </a:pPr>
            <a:r>
              <a:rPr lang="en-AU" b="0" dirty="0"/>
              <a:t>Features should convey essential information (shading, appropriate numbering, reconsider background pictures)</a:t>
            </a:r>
          </a:p>
          <a:p>
            <a:pPr marL="342900" indent="-342900">
              <a:buFont typeface="Arial" panose="020B0604020202020204" pitchFamily="34" charset="0"/>
              <a:buChar char="•"/>
            </a:pPr>
            <a:endParaRPr lang="en-AU" b="0" dirty="0"/>
          </a:p>
          <a:p>
            <a:pPr marL="342900" indent="-342900">
              <a:buFont typeface="Arial" panose="020B0604020202020204" pitchFamily="34" charset="0"/>
              <a:buChar char="•"/>
            </a:pPr>
            <a:r>
              <a:rPr lang="en-AU" b="0" dirty="0"/>
              <a:t>All graphics and text should be legible from 1 -2 metres distance.</a:t>
            </a:r>
          </a:p>
          <a:p>
            <a:endParaRPr lang="en-AU" dirty="0"/>
          </a:p>
        </p:txBody>
      </p:sp>
      <p:sp>
        <p:nvSpPr>
          <p:cNvPr id="4" name="Slide Number Placeholder 3">
            <a:extLst>
              <a:ext uri="{FF2B5EF4-FFF2-40B4-BE49-F238E27FC236}">
                <a16:creationId xmlns:a16="http://schemas.microsoft.com/office/drawing/2014/main" id="{6E63C496-5811-DC15-B5D5-7DE92E1773BB}"/>
              </a:ext>
            </a:extLst>
          </p:cNvPr>
          <p:cNvSpPr>
            <a:spLocks noGrp="1"/>
          </p:cNvSpPr>
          <p:nvPr>
            <p:ph type="sldNum" sz="quarter" idx="15"/>
          </p:nvPr>
        </p:nvSpPr>
        <p:spPr/>
        <p:txBody>
          <a:bodyPr/>
          <a:lstStyle/>
          <a:p>
            <a:r>
              <a:rPr lang="en-AU"/>
              <a:t>Page [</a:t>
            </a:r>
            <a:fld id="{29D5CE74-914C-4689-99FC-1AEF49CE2B47}" type="slidenum">
              <a:rPr smtClean="0"/>
              <a:pPr/>
              <a:t>19</a:t>
            </a:fld>
            <a:r>
              <a:t>]</a:t>
            </a:r>
          </a:p>
        </p:txBody>
      </p:sp>
    </p:spTree>
    <p:extLst>
      <p:ext uri="{BB962C8B-B14F-4D97-AF65-F5344CB8AC3E}">
        <p14:creationId xmlns:p14="http://schemas.microsoft.com/office/powerpoint/2010/main" val="35756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4D9D8-8E46-6E9E-01AF-65F8717CCBC2}"/>
              </a:ext>
            </a:extLst>
          </p:cNvPr>
          <p:cNvSpPr>
            <a:spLocks noGrp="1"/>
          </p:cNvSpPr>
          <p:nvPr>
            <p:ph type="title"/>
          </p:nvPr>
        </p:nvSpPr>
        <p:spPr/>
        <p:txBody>
          <a:bodyPr/>
          <a:lstStyle/>
          <a:p>
            <a:r>
              <a:rPr lang="en-AU"/>
              <a:t>Acknowledgement of Country</a:t>
            </a:r>
          </a:p>
        </p:txBody>
      </p:sp>
      <p:pic>
        <p:nvPicPr>
          <p:cNvPr id="1026" name="Picture 2">
            <a:extLst>
              <a:ext uri="{FF2B5EF4-FFF2-40B4-BE49-F238E27FC236}">
                <a16:creationId xmlns:a16="http://schemas.microsoft.com/office/drawing/2014/main" id="{D794E973-8317-6D89-7771-3C75D48B2E58}"/>
              </a:ext>
              <a:ext uri="{C183D7F6-B498-43B3-948B-1728B52AA6E4}">
                <adec:decorative xmlns:adec="http://schemas.microsoft.com/office/drawing/2017/decorative" val="1"/>
              </a:ext>
            </a:extLst>
          </p:cNvPr>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2297289" y="1870075"/>
            <a:ext cx="7597422" cy="427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12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0471AF7-6665-F950-3F38-79C63CB22261}"/>
              </a:ext>
            </a:extLst>
          </p:cNvPr>
          <p:cNvSpPr>
            <a:spLocks noGrp="1"/>
          </p:cNvSpPr>
          <p:nvPr>
            <p:ph type="title"/>
          </p:nvPr>
        </p:nvSpPr>
        <p:spPr/>
        <p:txBody>
          <a:bodyPr/>
          <a:lstStyle/>
          <a:p>
            <a:r>
              <a:rPr lang="en-AU" altLang="en-US"/>
              <a:t>Graphics</a:t>
            </a:r>
            <a:r>
              <a:rPr lang="en-US"/>
              <a:t> to reduce text</a:t>
            </a:r>
            <a:endParaRPr lang="en-AU"/>
          </a:p>
        </p:txBody>
      </p:sp>
      <p:sp>
        <p:nvSpPr>
          <p:cNvPr id="3" name="Content Placeholder 2">
            <a:extLst>
              <a:ext uri="{FF2B5EF4-FFF2-40B4-BE49-F238E27FC236}">
                <a16:creationId xmlns:a16="http://schemas.microsoft.com/office/drawing/2014/main" id="{76068DEC-2258-7F55-337E-5B81A3134D36}"/>
              </a:ext>
            </a:extLst>
          </p:cNvPr>
          <p:cNvSpPr>
            <a:spLocks noGrp="1"/>
          </p:cNvSpPr>
          <p:nvPr>
            <p:ph sz="quarter" idx="14"/>
          </p:nvPr>
        </p:nvSpPr>
        <p:spPr>
          <a:xfrm>
            <a:off x="365444" y="1435660"/>
            <a:ext cx="5626800" cy="4273200"/>
          </a:xfrm>
        </p:spPr>
        <p:txBody>
          <a:bodyPr/>
          <a:lstStyle/>
          <a:p>
            <a:r>
              <a:rPr lang="en-AU" sz="1400" b="0"/>
              <a:t>Cats reported to acquire </a:t>
            </a:r>
            <a:r>
              <a:rPr lang="en-AU" sz="1400" b="0" err="1"/>
              <a:t>xxxosis</a:t>
            </a:r>
            <a:r>
              <a:rPr lang="en-AU" sz="1400" b="0"/>
              <a:t> through contaminated prey such as birds or rodents and act as hosts to continue sexual reproduction, </a:t>
            </a:r>
            <a:r>
              <a:rPr lang="en-AU" sz="1400" b="0" err="1"/>
              <a:t>enteroepithelial</a:t>
            </a:r>
            <a:r>
              <a:rPr lang="en-AU" sz="1400" b="0"/>
              <a:t> cycle, and oocyst production (Dubey et al., 1970). Carnivorous animals from wild habitats such as skunks, raccoon, fox, bears also acquire toxoplasmosis through the ingestion of cysts from tissues. Human beings acquire toxoplasmosis by consuming half-cooked contaminated meat, such as lamb or pork (Dubey et al., 2005, Hill et al., 2010). The ingested tissue cyst is digested by the action of various proteolytic enzyme activities in the stomach of the host organism and release the parasite in the form of bradyzoites. The parasite is observed to be highly resistant to protease and survive in the host organism's small intestine. A report estimated more than 10 million cyst removal through </a:t>
            </a:r>
            <a:r>
              <a:rPr lang="en-AU" sz="1400" b="0" err="1"/>
              <a:t>fecal</a:t>
            </a:r>
            <a:r>
              <a:rPr lang="en-AU" sz="1400" b="0"/>
              <a:t> materials in cats within two weeks of ingestion. The released oocyst sporulates within five days of release in the environment. In the soil sample, the sporulated organism remains alive for about one year (Dubey, 1998).</a:t>
            </a:r>
          </a:p>
          <a:p>
            <a:endParaRPr lang="en-AU"/>
          </a:p>
        </p:txBody>
      </p:sp>
      <p:pic>
        <p:nvPicPr>
          <p:cNvPr id="7" name="Graphic 6" descr="Cat with solid fill">
            <a:extLst>
              <a:ext uri="{FF2B5EF4-FFF2-40B4-BE49-F238E27FC236}">
                <a16:creationId xmlns:a16="http://schemas.microsoft.com/office/drawing/2014/main" id="{64F34AAE-7257-F309-E5BB-3499EFB2F0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44272" y="4818856"/>
            <a:ext cx="914400" cy="914400"/>
          </a:xfrm>
          <a:prstGeom prst="rect">
            <a:avLst/>
          </a:prstGeom>
        </p:spPr>
      </p:pic>
      <p:pic>
        <p:nvPicPr>
          <p:cNvPr id="8" name="Graphic 7" descr="Rat with solid fill">
            <a:extLst>
              <a:ext uri="{FF2B5EF4-FFF2-40B4-BE49-F238E27FC236}">
                <a16:creationId xmlns:a16="http://schemas.microsoft.com/office/drawing/2014/main" id="{1D126BD7-3528-2BF5-C390-A63364E35B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20336" y="1507266"/>
            <a:ext cx="914400" cy="914400"/>
          </a:xfrm>
          <a:prstGeom prst="rect">
            <a:avLst/>
          </a:prstGeom>
        </p:spPr>
      </p:pic>
      <p:pic>
        <p:nvPicPr>
          <p:cNvPr id="9" name="Graphic 8" descr="Sparrow with solid fill">
            <a:extLst>
              <a:ext uri="{FF2B5EF4-FFF2-40B4-BE49-F238E27FC236}">
                <a16:creationId xmlns:a16="http://schemas.microsoft.com/office/drawing/2014/main" id="{A114892D-CEF5-063D-B685-F44C682DAED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44272" y="1124744"/>
            <a:ext cx="914400" cy="914400"/>
          </a:xfrm>
          <a:prstGeom prst="rect">
            <a:avLst/>
          </a:prstGeom>
        </p:spPr>
      </p:pic>
      <p:pic>
        <p:nvPicPr>
          <p:cNvPr id="10" name="Graphic 9" descr="Gender with solid fill">
            <a:extLst>
              <a:ext uri="{FF2B5EF4-FFF2-40B4-BE49-F238E27FC236}">
                <a16:creationId xmlns:a16="http://schemas.microsoft.com/office/drawing/2014/main" id="{59B9B458-D281-8C08-FBE0-D6D683B2F7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88088" y="3068960"/>
            <a:ext cx="914400" cy="914400"/>
          </a:xfrm>
          <a:prstGeom prst="rect">
            <a:avLst/>
          </a:prstGeom>
        </p:spPr>
      </p:pic>
      <p:pic>
        <p:nvPicPr>
          <p:cNvPr id="11" name="Picture 10" descr="icon of a flea">
            <a:extLst>
              <a:ext uri="{FF2B5EF4-FFF2-40B4-BE49-F238E27FC236}">
                <a16:creationId xmlns:a16="http://schemas.microsoft.com/office/drawing/2014/main" id="{C46A0CCA-2E94-26DE-BBF6-055EA2B6279F}"/>
              </a:ext>
            </a:extLst>
          </p:cNvPr>
          <p:cNvPicPr>
            <a:picLocks noChangeAspect="1"/>
          </p:cNvPicPr>
          <p:nvPr/>
        </p:nvPicPr>
        <p:blipFill>
          <a:blip r:embed="rId10"/>
          <a:stretch>
            <a:fillRect/>
          </a:stretch>
        </p:blipFill>
        <p:spPr>
          <a:xfrm>
            <a:off x="10344472" y="3285331"/>
            <a:ext cx="914400" cy="914400"/>
          </a:xfrm>
          <a:prstGeom prst="rect">
            <a:avLst/>
          </a:prstGeom>
        </p:spPr>
      </p:pic>
      <p:sp>
        <p:nvSpPr>
          <p:cNvPr id="12" name="Arrow: Curved Down 11">
            <a:extLst>
              <a:ext uri="{FF2B5EF4-FFF2-40B4-BE49-F238E27FC236}">
                <a16:creationId xmlns:a16="http://schemas.microsoft.com/office/drawing/2014/main" id="{411217C0-8436-2AE9-53FB-338F1A85B3FD}"/>
              </a:ext>
              <a:ext uri="{C183D7F6-B498-43B3-948B-1728B52AA6E4}">
                <adec:decorative xmlns:adec="http://schemas.microsoft.com/office/drawing/2017/decorative" val="1"/>
              </a:ext>
            </a:extLst>
          </p:cNvPr>
          <p:cNvSpPr/>
          <p:nvPr/>
        </p:nvSpPr>
        <p:spPr bwMode="auto">
          <a:xfrm rot="3524028">
            <a:off x="9811826" y="2226551"/>
            <a:ext cx="1751532" cy="274146"/>
          </a:xfrm>
          <a:prstGeom prst="curvedDownArrow">
            <a:avLst>
              <a:gd name="adj1" fmla="val 25000"/>
              <a:gd name="adj2" fmla="val 50000"/>
              <a:gd name="adj3" fmla="val 3468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Arial" charset="0"/>
              <a:ea typeface="ＭＳ Ｐゴシック" pitchFamily="34" charset="-128"/>
            </a:endParaRPr>
          </a:p>
        </p:txBody>
      </p:sp>
      <p:sp>
        <p:nvSpPr>
          <p:cNvPr id="13" name="Arrow: Curved Down 12">
            <a:extLst>
              <a:ext uri="{FF2B5EF4-FFF2-40B4-BE49-F238E27FC236}">
                <a16:creationId xmlns:a16="http://schemas.microsoft.com/office/drawing/2014/main" id="{E98EB3C7-468E-A902-0CC9-169649705A11}"/>
              </a:ext>
              <a:ext uri="{C183D7F6-B498-43B3-948B-1728B52AA6E4}">
                <adec:decorative xmlns:adec="http://schemas.microsoft.com/office/drawing/2017/decorative" val="1"/>
              </a:ext>
            </a:extLst>
          </p:cNvPr>
          <p:cNvSpPr/>
          <p:nvPr/>
        </p:nvSpPr>
        <p:spPr bwMode="auto">
          <a:xfrm rot="19617823">
            <a:off x="6933286" y="1756925"/>
            <a:ext cx="1751532" cy="370160"/>
          </a:xfrm>
          <a:prstGeom prst="curvedDownArrow">
            <a:avLst>
              <a:gd name="adj1" fmla="val 25000"/>
              <a:gd name="adj2" fmla="val 50000"/>
              <a:gd name="adj3" fmla="val 3468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Arial" charset="0"/>
              <a:ea typeface="ＭＳ Ｐゴシック" pitchFamily="34" charset="-128"/>
            </a:endParaRPr>
          </a:p>
        </p:txBody>
      </p:sp>
      <p:sp>
        <p:nvSpPr>
          <p:cNvPr id="14" name="Arrow: Curved Down 13">
            <a:extLst>
              <a:ext uri="{FF2B5EF4-FFF2-40B4-BE49-F238E27FC236}">
                <a16:creationId xmlns:a16="http://schemas.microsoft.com/office/drawing/2014/main" id="{2B6E98C6-BCF4-6A52-A142-B3B45C407F3A}"/>
              </a:ext>
              <a:ext uri="{C183D7F6-B498-43B3-948B-1728B52AA6E4}">
                <adec:decorative xmlns:adec="http://schemas.microsoft.com/office/drawing/2017/decorative" val="1"/>
              </a:ext>
            </a:extLst>
          </p:cNvPr>
          <p:cNvSpPr/>
          <p:nvPr/>
        </p:nvSpPr>
        <p:spPr bwMode="auto">
          <a:xfrm rot="14096174">
            <a:off x="6729930" y="4720520"/>
            <a:ext cx="1751532" cy="344891"/>
          </a:xfrm>
          <a:prstGeom prst="curvedDownArrow">
            <a:avLst>
              <a:gd name="adj1" fmla="val 25000"/>
              <a:gd name="adj2" fmla="val 50000"/>
              <a:gd name="adj3" fmla="val 3468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Arial" charset="0"/>
              <a:ea typeface="ＭＳ Ｐゴシック" pitchFamily="34" charset="-128"/>
            </a:endParaRPr>
          </a:p>
        </p:txBody>
      </p:sp>
      <p:sp>
        <p:nvSpPr>
          <p:cNvPr id="15" name="Arrow: Curved Down 14">
            <a:extLst>
              <a:ext uri="{FF2B5EF4-FFF2-40B4-BE49-F238E27FC236}">
                <a16:creationId xmlns:a16="http://schemas.microsoft.com/office/drawing/2014/main" id="{20358DFC-9E1F-D538-06D5-5B62CBD55CEB}"/>
              </a:ext>
              <a:ext uri="{C183D7F6-B498-43B3-948B-1728B52AA6E4}">
                <adec:decorative xmlns:adec="http://schemas.microsoft.com/office/drawing/2017/decorative" val="1"/>
              </a:ext>
            </a:extLst>
          </p:cNvPr>
          <p:cNvSpPr/>
          <p:nvPr/>
        </p:nvSpPr>
        <p:spPr bwMode="auto">
          <a:xfrm rot="8164051">
            <a:off x="9562402" y="4864533"/>
            <a:ext cx="1751532" cy="320197"/>
          </a:xfrm>
          <a:prstGeom prst="curvedDownArrow">
            <a:avLst>
              <a:gd name="adj1" fmla="val 25000"/>
              <a:gd name="adj2" fmla="val 50000"/>
              <a:gd name="adj3" fmla="val 3468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Arial" charset="0"/>
              <a:ea typeface="ＭＳ Ｐゴシック" pitchFamily="34" charset="-128"/>
            </a:endParaRPr>
          </a:p>
        </p:txBody>
      </p:sp>
      <p:sp>
        <p:nvSpPr>
          <p:cNvPr id="16" name="TextBox 15">
            <a:extLst>
              <a:ext uri="{FF2B5EF4-FFF2-40B4-BE49-F238E27FC236}">
                <a16:creationId xmlns:a16="http://schemas.microsoft.com/office/drawing/2014/main" id="{8976D3E4-E2C2-4583-BA28-9C73E24B762F}"/>
              </a:ext>
            </a:extLst>
          </p:cNvPr>
          <p:cNvSpPr txBox="1"/>
          <p:nvPr/>
        </p:nvSpPr>
        <p:spPr>
          <a:xfrm>
            <a:off x="7464152" y="5853736"/>
            <a:ext cx="4464496" cy="461665"/>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Life cycle of </a:t>
            </a:r>
            <a:r>
              <a:rPr lang="en-US" b="1" err="1">
                <a:latin typeface="Times New Roman" panose="02020603050405020304" pitchFamily="18" charset="0"/>
                <a:cs typeface="Times New Roman" panose="02020603050405020304" pitchFamily="18" charset="0"/>
              </a:rPr>
              <a:t>xxxxosis</a:t>
            </a:r>
            <a:endParaRPr lang="en-AU" b="1">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11F47198-1638-A8DC-A1C6-5547DE96D18B}"/>
              </a:ext>
            </a:extLst>
          </p:cNvPr>
          <p:cNvSpPr>
            <a:spLocks noGrp="1"/>
          </p:cNvSpPr>
          <p:nvPr>
            <p:ph type="sldNum" sz="quarter" idx="16"/>
          </p:nvPr>
        </p:nvSpPr>
        <p:spPr/>
        <p:txBody>
          <a:bodyPr/>
          <a:lstStyle/>
          <a:p>
            <a:r>
              <a:rPr lang="en-AU"/>
              <a:t>Page [</a:t>
            </a:r>
            <a:fld id="{29D5CE74-914C-4689-99FC-1AEF49CE2B47}" type="slidenum">
              <a:rPr smtClean="0"/>
              <a:pPr/>
              <a:t>20</a:t>
            </a:fld>
            <a:r>
              <a:t>]</a:t>
            </a:r>
            <a:endParaRPr lang="en-AU"/>
          </a:p>
        </p:txBody>
      </p:sp>
    </p:spTree>
    <p:extLst>
      <p:ext uri="{BB962C8B-B14F-4D97-AF65-F5344CB8AC3E}">
        <p14:creationId xmlns:p14="http://schemas.microsoft.com/office/powerpoint/2010/main" val="39668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animBg="1"/>
      <p:bldP spid="13" grpId="0" animBg="1"/>
      <p:bldP spid="14" grpId="0" animBg="1"/>
      <p:bldP spid="15"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8F5DDE-08E1-9A7C-9714-0BA8E6787421}"/>
              </a:ext>
            </a:extLst>
          </p:cNvPr>
          <p:cNvSpPr>
            <a:spLocks noGrp="1"/>
          </p:cNvSpPr>
          <p:nvPr>
            <p:ph type="title"/>
          </p:nvPr>
        </p:nvSpPr>
        <p:spPr/>
        <p:txBody>
          <a:bodyPr/>
          <a:lstStyle/>
          <a:p>
            <a:r>
              <a:rPr lang="en-US"/>
              <a:t>Flow charts</a:t>
            </a:r>
            <a:endParaRPr lang="en-AU"/>
          </a:p>
        </p:txBody>
      </p:sp>
      <p:pic>
        <p:nvPicPr>
          <p:cNvPr id="7" name="Content Placeholder 3" descr="Flowchart of a broken lamp">
            <a:extLst>
              <a:ext uri="{FF2B5EF4-FFF2-40B4-BE49-F238E27FC236}">
                <a16:creationId xmlns:a16="http://schemas.microsoft.com/office/drawing/2014/main" id="{96715896-5170-305F-39BF-1BCCDE353B00}"/>
              </a:ext>
            </a:extLst>
          </p:cNvPr>
          <p:cNvPicPr>
            <a:picLocks noChangeAspect="1"/>
          </p:cNvPicPr>
          <p:nvPr/>
        </p:nvPicPr>
        <p:blipFill>
          <a:blip r:embed="rId2"/>
          <a:stretch>
            <a:fillRect/>
          </a:stretch>
        </p:blipFill>
        <p:spPr>
          <a:xfrm>
            <a:off x="263352" y="1007992"/>
            <a:ext cx="9695206" cy="5397574"/>
          </a:xfrm>
          <a:prstGeom prst="rect">
            <a:avLst/>
          </a:prstGeom>
        </p:spPr>
      </p:pic>
      <p:sp>
        <p:nvSpPr>
          <p:cNvPr id="5" name="Slide Number Placeholder 4">
            <a:extLst>
              <a:ext uri="{FF2B5EF4-FFF2-40B4-BE49-F238E27FC236}">
                <a16:creationId xmlns:a16="http://schemas.microsoft.com/office/drawing/2014/main" id="{2222D391-8936-DD62-881E-FF74A506F483}"/>
              </a:ext>
            </a:extLst>
          </p:cNvPr>
          <p:cNvSpPr>
            <a:spLocks noGrp="1"/>
          </p:cNvSpPr>
          <p:nvPr>
            <p:ph type="sldNum" sz="quarter" idx="16"/>
          </p:nvPr>
        </p:nvSpPr>
        <p:spPr/>
        <p:txBody>
          <a:bodyPr/>
          <a:lstStyle/>
          <a:p>
            <a:r>
              <a:rPr lang="en-AU"/>
              <a:t>Page [</a:t>
            </a:r>
            <a:fld id="{29D5CE74-914C-4689-99FC-1AEF49CE2B47}" type="slidenum">
              <a:rPr smtClean="0"/>
              <a:pPr/>
              <a:t>21</a:t>
            </a:fld>
            <a:r>
              <a:t>]</a:t>
            </a:r>
            <a:endParaRPr lang="en-AU"/>
          </a:p>
        </p:txBody>
      </p:sp>
    </p:spTree>
    <p:extLst>
      <p:ext uri="{BB962C8B-B14F-4D97-AF65-F5344CB8AC3E}">
        <p14:creationId xmlns:p14="http://schemas.microsoft.com/office/powerpoint/2010/main" val="2382934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310510-CB94-CE42-1BB4-906B975ACAE9}"/>
              </a:ext>
            </a:extLst>
          </p:cNvPr>
          <p:cNvSpPr>
            <a:spLocks noGrp="1"/>
          </p:cNvSpPr>
          <p:nvPr>
            <p:ph type="title"/>
          </p:nvPr>
        </p:nvSpPr>
        <p:spPr/>
        <p:txBody>
          <a:bodyPr/>
          <a:lstStyle/>
          <a:p>
            <a:r>
              <a:rPr lang="en-US"/>
              <a:t>Graphs</a:t>
            </a:r>
            <a:endParaRPr lang="en-AU"/>
          </a:p>
        </p:txBody>
      </p:sp>
      <p:sp>
        <p:nvSpPr>
          <p:cNvPr id="3" name="Content Placeholder 2">
            <a:extLst>
              <a:ext uri="{FF2B5EF4-FFF2-40B4-BE49-F238E27FC236}">
                <a16:creationId xmlns:a16="http://schemas.microsoft.com/office/drawing/2014/main" id="{AD5466B9-BA14-F193-9D98-48E21805FD63}"/>
              </a:ext>
            </a:extLst>
          </p:cNvPr>
          <p:cNvSpPr>
            <a:spLocks noGrp="1"/>
          </p:cNvSpPr>
          <p:nvPr>
            <p:ph sz="quarter" idx="14"/>
          </p:nvPr>
        </p:nvSpPr>
        <p:spPr>
          <a:xfrm>
            <a:off x="345600" y="1870255"/>
            <a:ext cx="3662168" cy="4273200"/>
          </a:xfrm>
        </p:spPr>
        <p:txBody>
          <a:bodyPr/>
          <a:lstStyle/>
          <a:p>
            <a:pPr>
              <a:lnSpc>
                <a:spcPct val="100000"/>
              </a:lnSpc>
            </a:pPr>
            <a:r>
              <a:rPr lang="en-AU" sz="3200"/>
              <a:t>Which graph is easier to read?</a:t>
            </a:r>
          </a:p>
          <a:p>
            <a:pPr>
              <a:lnSpc>
                <a:spcPct val="100000"/>
              </a:lnSpc>
            </a:pPr>
            <a:endParaRPr lang="en-AU" sz="3200"/>
          </a:p>
          <a:p>
            <a:pPr>
              <a:lnSpc>
                <a:spcPct val="100000"/>
              </a:lnSpc>
            </a:pPr>
            <a:endParaRPr lang="en-AU" sz="3200"/>
          </a:p>
          <a:p>
            <a:pPr>
              <a:lnSpc>
                <a:spcPct val="100000"/>
              </a:lnSpc>
            </a:pPr>
            <a:r>
              <a:rPr lang="en-AU" sz="3200"/>
              <a:t>Why?</a:t>
            </a:r>
          </a:p>
          <a:p>
            <a:endParaRPr lang="en-AU"/>
          </a:p>
        </p:txBody>
      </p:sp>
      <p:sp>
        <p:nvSpPr>
          <p:cNvPr id="5" name="Slide Number Placeholder 4">
            <a:extLst>
              <a:ext uri="{FF2B5EF4-FFF2-40B4-BE49-F238E27FC236}">
                <a16:creationId xmlns:a16="http://schemas.microsoft.com/office/drawing/2014/main" id="{BFFFAE9E-6AC5-A951-59FD-0E357DDEABF9}"/>
              </a:ext>
            </a:extLst>
          </p:cNvPr>
          <p:cNvSpPr>
            <a:spLocks noGrp="1"/>
          </p:cNvSpPr>
          <p:nvPr>
            <p:ph type="sldNum" sz="quarter" idx="16"/>
          </p:nvPr>
        </p:nvSpPr>
        <p:spPr/>
        <p:txBody>
          <a:bodyPr/>
          <a:lstStyle/>
          <a:p>
            <a:r>
              <a:rPr lang="en-AU"/>
              <a:t>Page [</a:t>
            </a:r>
            <a:fld id="{29D5CE74-914C-4689-99FC-1AEF49CE2B47}" type="slidenum">
              <a:rPr smtClean="0"/>
              <a:pPr/>
              <a:t>22</a:t>
            </a:fld>
            <a:r>
              <a:t>]</a:t>
            </a:r>
            <a:endParaRPr lang="en-AU"/>
          </a:p>
        </p:txBody>
      </p:sp>
      <p:pic>
        <p:nvPicPr>
          <p:cNvPr id="7" name="Content Placeholder 6" descr="A graph with numbers and lines">
            <a:extLst>
              <a:ext uri="{FF2B5EF4-FFF2-40B4-BE49-F238E27FC236}">
                <a16:creationId xmlns:a16="http://schemas.microsoft.com/office/drawing/2014/main" id="{5C3FC3BF-1B47-3884-0DF7-92DC6E701BD0}"/>
              </a:ext>
            </a:extLst>
          </p:cNvPr>
          <p:cNvPicPr>
            <a:picLocks noGrp="1" noChangeAspect="1"/>
          </p:cNvPicPr>
          <p:nvPr>
            <p:ph sz="quarter" idx="15"/>
          </p:nvPr>
        </p:nvPicPr>
        <p:blipFill>
          <a:blip r:embed="rId2">
            <a:extLst>
              <a:ext uri="{28A0092B-C50C-407E-A947-70E740481C1C}">
                <a14:useLocalDpi xmlns:a14="http://schemas.microsoft.com/office/drawing/2010/main" val="0"/>
              </a:ext>
            </a:extLst>
          </a:blip>
          <a:stretch>
            <a:fillRect/>
          </a:stretch>
        </p:blipFill>
        <p:spPr>
          <a:xfrm>
            <a:off x="4295800" y="1667387"/>
            <a:ext cx="6902053" cy="4889182"/>
          </a:xfrm>
          <a:prstGeom prst="rect">
            <a:avLst/>
          </a:prstGeom>
        </p:spPr>
      </p:pic>
    </p:spTree>
    <p:extLst>
      <p:ext uri="{BB962C8B-B14F-4D97-AF65-F5344CB8AC3E}">
        <p14:creationId xmlns:p14="http://schemas.microsoft.com/office/powerpoint/2010/main" val="382982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F666C-7AE0-8E05-7112-3E729C1FAA8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0133449-F349-37F1-0B85-500317677DB5}"/>
              </a:ext>
            </a:extLst>
          </p:cNvPr>
          <p:cNvSpPr>
            <a:spLocks noGrp="1"/>
          </p:cNvSpPr>
          <p:nvPr>
            <p:ph type="title"/>
          </p:nvPr>
        </p:nvSpPr>
        <p:spPr/>
        <p:txBody>
          <a:bodyPr/>
          <a:lstStyle/>
          <a:p>
            <a:r>
              <a:rPr lang="en-US"/>
              <a:t>Diagrams</a:t>
            </a:r>
            <a:endParaRPr lang="en-AU"/>
          </a:p>
        </p:txBody>
      </p:sp>
      <p:pic>
        <p:nvPicPr>
          <p:cNvPr id="8" name="Picture 7" descr="Eg diagrams">
            <a:extLst>
              <a:ext uri="{FF2B5EF4-FFF2-40B4-BE49-F238E27FC236}">
                <a16:creationId xmlns:a16="http://schemas.microsoft.com/office/drawing/2014/main" id="{D2DA2600-5AD1-D68C-3081-0520D3770375}"/>
              </a:ext>
            </a:extLst>
          </p:cNvPr>
          <p:cNvPicPr>
            <a:picLocks noChangeAspect="1"/>
          </p:cNvPicPr>
          <p:nvPr/>
        </p:nvPicPr>
        <p:blipFill>
          <a:blip r:embed="rId2"/>
          <a:stretch>
            <a:fillRect/>
          </a:stretch>
        </p:blipFill>
        <p:spPr>
          <a:xfrm>
            <a:off x="1775520" y="3668765"/>
            <a:ext cx="3037119" cy="2474690"/>
          </a:xfrm>
          <a:prstGeom prst="rect">
            <a:avLst/>
          </a:prstGeom>
        </p:spPr>
      </p:pic>
      <p:pic>
        <p:nvPicPr>
          <p:cNvPr id="2" name="Content Placeholder 4" descr="A diagram of a bottle with sun and water">
            <a:extLst>
              <a:ext uri="{FF2B5EF4-FFF2-40B4-BE49-F238E27FC236}">
                <a16:creationId xmlns:a16="http://schemas.microsoft.com/office/drawing/2014/main" id="{55FAFCB3-E777-504B-4BEC-0AFDA4D4C733}"/>
              </a:ext>
            </a:extLst>
          </p:cNvPr>
          <p:cNvPicPr>
            <a:picLocks noChangeAspect="1"/>
          </p:cNvPicPr>
          <p:nvPr/>
        </p:nvPicPr>
        <p:blipFill rotWithShape="1">
          <a:blip r:embed="rId3">
            <a:extLst>
              <a:ext uri="{28A0092B-C50C-407E-A947-70E740481C1C}">
                <a14:useLocalDpi xmlns:a14="http://schemas.microsoft.com/office/drawing/2010/main" val="0"/>
              </a:ext>
            </a:extLst>
          </a:blip>
          <a:srcRect t="21608"/>
          <a:stretch/>
        </p:blipFill>
        <p:spPr>
          <a:xfrm>
            <a:off x="353281" y="1268176"/>
            <a:ext cx="5471841" cy="2400589"/>
          </a:xfrm>
          <a:prstGeom prst="rect">
            <a:avLst/>
          </a:prstGeom>
        </p:spPr>
      </p:pic>
      <p:sp>
        <p:nvSpPr>
          <p:cNvPr id="4" name="Content Placeholder 3">
            <a:extLst>
              <a:ext uri="{FF2B5EF4-FFF2-40B4-BE49-F238E27FC236}">
                <a16:creationId xmlns:a16="http://schemas.microsoft.com/office/drawing/2014/main" id="{A3584C65-296A-D5E6-5D2F-BDC4F4944356}"/>
              </a:ext>
            </a:extLst>
          </p:cNvPr>
          <p:cNvSpPr>
            <a:spLocks noGrp="1"/>
          </p:cNvSpPr>
          <p:nvPr>
            <p:ph sz="quarter" idx="15"/>
          </p:nvPr>
        </p:nvSpPr>
        <p:spPr/>
        <p:txBody>
          <a:bodyPr/>
          <a:lstStyle/>
          <a:p>
            <a:pPr marL="457200" indent="-457200">
              <a:buAutoNum type="arabicPeriod"/>
            </a:pPr>
            <a:r>
              <a:rPr lang="en-AU"/>
              <a:t>MS Office insert icons</a:t>
            </a:r>
          </a:p>
          <a:p>
            <a:pPr marL="457200" indent="-457200">
              <a:buAutoNum type="arabicPeriod"/>
            </a:pPr>
            <a:endParaRPr lang="en-AU"/>
          </a:p>
          <a:p>
            <a:pPr marL="457200" indent="-457200">
              <a:buAutoNum type="arabicPeriod"/>
            </a:pPr>
            <a:endParaRPr lang="en-AU"/>
          </a:p>
          <a:p>
            <a:pPr marL="457200" indent="-457200">
              <a:buAutoNum type="arabicPeriod"/>
            </a:pPr>
            <a:r>
              <a:rPr lang="en-AU">
                <a:hlinkClick r:id="rId4"/>
              </a:rPr>
              <a:t>https://thenounproject.com/</a:t>
            </a:r>
            <a:endParaRPr lang="en-AU"/>
          </a:p>
          <a:p>
            <a:pPr marL="457200" indent="-457200">
              <a:buAutoNum type="arabicPeriod"/>
            </a:pPr>
            <a:endParaRPr lang="en-AU"/>
          </a:p>
          <a:p>
            <a:pPr marL="457200" indent="-457200">
              <a:buAutoNum type="arabicPeriod"/>
            </a:pPr>
            <a:endParaRPr lang="en-AU"/>
          </a:p>
          <a:p>
            <a:pPr marL="457200" indent="-457200">
              <a:buAutoNum type="arabicPeriod"/>
            </a:pPr>
            <a:r>
              <a:rPr lang="en-AU">
                <a:hlinkClick r:id="rId5"/>
              </a:rPr>
              <a:t>https://www.biorender.com/</a:t>
            </a:r>
            <a:endParaRPr lang="en-AU"/>
          </a:p>
          <a:p>
            <a:r>
              <a:rPr lang="en-AU"/>
              <a:t>(Diagrams and graphs)</a:t>
            </a:r>
          </a:p>
          <a:p>
            <a:r>
              <a:rPr lang="en-AU" b="0"/>
              <a:t>Basic plan:</a:t>
            </a:r>
          </a:p>
          <a:p>
            <a:r>
              <a:rPr lang="en-AU" b="0"/>
              <a:t>Up to five illustrations </a:t>
            </a:r>
          </a:p>
          <a:p>
            <a:r>
              <a:rPr lang="en-AU" b="0"/>
              <a:t>Up to 50 objects on a canvas</a:t>
            </a:r>
          </a:p>
          <a:p>
            <a:pPr marL="457200" indent="-457200">
              <a:buAutoNum type="arabicPeriod"/>
            </a:pPr>
            <a:endParaRPr lang="en-AU"/>
          </a:p>
          <a:p>
            <a:endParaRPr lang="en-AU"/>
          </a:p>
        </p:txBody>
      </p:sp>
      <p:pic>
        <p:nvPicPr>
          <p:cNvPr id="13" name="Picture 12" descr="Icon button in Microsoft Word">
            <a:extLst>
              <a:ext uri="{FF2B5EF4-FFF2-40B4-BE49-F238E27FC236}">
                <a16:creationId xmlns:a16="http://schemas.microsoft.com/office/drawing/2014/main" id="{FC33F799-EA60-937F-6A6B-308D8DCB5140}"/>
              </a:ext>
            </a:extLst>
          </p:cNvPr>
          <p:cNvPicPr>
            <a:picLocks noChangeAspect="1"/>
          </p:cNvPicPr>
          <p:nvPr/>
        </p:nvPicPr>
        <p:blipFill>
          <a:blip r:embed="rId6"/>
          <a:srcRect l="12128" t="12509"/>
          <a:stretch/>
        </p:blipFill>
        <p:spPr>
          <a:xfrm>
            <a:off x="10040804" y="1870254"/>
            <a:ext cx="930181" cy="1172341"/>
          </a:xfrm>
          <a:prstGeom prst="rect">
            <a:avLst/>
          </a:prstGeom>
        </p:spPr>
      </p:pic>
      <p:sp>
        <p:nvSpPr>
          <p:cNvPr id="5" name="Slide Number Placeholder 4">
            <a:extLst>
              <a:ext uri="{FF2B5EF4-FFF2-40B4-BE49-F238E27FC236}">
                <a16:creationId xmlns:a16="http://schemas.microsoft.com/office/drawing/2014/main" id="{631761FF-2C41-2A29-0960-49D8D43313F6}"/>
              </a:ext>
            </a:extLst>
          </p:cNvPr>
          <p:cNvSpPr>
            <a:spLocks noGrp="1"/>
          </p:cNvSpPr>
          <p:nvPr>
            <p:ph type="sldNum" sz="quarter" idx="16"/>
          </p:nvPr>
        </p:nvSpPr>
        <p:spPr/>
        <p:txBody>
          <a:bodyPr/>
          <a:lstStyle/>
          <a:p>
            <a:r>
              <a:rPr lang="en-AU"/>
              <a:t>Page [</a:t>
            </a:r>
            <a:fld id="{29D5CE74-914C-4689-99FC-1AEF49CE2B47}" type="slidenum">
              <a:rPr smtClean="0"/>
              <a:pPr/>
              <a:t>23</a:t>
            </a:fld>
            <a:r>
              <a:t>]</a:t>
            </a:r>
            <a:endParaRPr lang="en-AU"/>
          </a:p>
        </p:txBody>
      </p:sp>
    </p:spTree>
    <p:extLst>
      <p:ext uri="{BB962C8B-B14F-4D97-AF65-F5344CB8AC3E}">
        <p14:creationId xmlns:p14="http://schemas.microsoft.com/office/powerpoint/2010/main" val="114747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700808"/>
            <a:ext cx="7718647" cy="4590510"/>
          </a:xfrm>
        </p:spPr>
        <p:txBody>
          <a:bodyPr>
            <a:normAutofit lnSpcReduction="10000"/>
          </a:bodyPr>
          <a:lstStyle/>
          <a:p>
            <a:pPr marL="457200" indent="-457200">
              <a:lnSpc>
                <a:spcPct val="80000"/>
              </a:lnSpc>
              <a:buFont typeface="Wingdings" panose="05000000000000000000" pitchFamily="2" charset="2"/>
              <a:buChar char="ü"/>
            </a:pPr>
            <a:endParaRPr lang="en-AU" altLang="en-US" sz="2100"/>
          </a:p>
          <a:p>
            <a:pPr marL="457200" indent="-457200">
              <a:lnSpc>
                <a:spcPct val="80000"/>
              </a:lnSpc>
              <a:buFont typeface="Wingdings" panose="05000000000000000000" pitchFamily="2" charset="2"/>
              <a:buChar char="ü"/>
            </a:pPr>
            <a:r>
              <a:rPr lang="en-AU" altLang="en-US" sz="2100">
                <a:solidFill>
                  <a:schemeClr val="bg2"/>
                </a:solidFill>
                <a:latin typeface="+mn-lt"/>
              </a:rPr>
              <a:t>Make your title readable from 1-2 metres away</a:t>
            </a:r>
          </a:p>
          <a:p>
            <a:pPr marL="457200" indent="-457200">
              <a:lnSpc>
                <a:spcPct val="80000"/>
              </a:lnSpc>
              <a:buFont typeface="Wingdings" panose="05000000000000000000" pitchFamily="2" charset="2"/>
              <a:buChar char="ü"/>
            </a:pPr>
            <a:endParaRPr lang="en-AU" altLang="en-US" sz="2100">
              <a:solidFill>
                <a:schemeClr val="bg2"/>
              </a:solidFill>
              <a:latin typeface="+mn-lt"/>
            </a:endParaRPr>
          </a:p>
          <a:p>
            <a:pPr marL="457200" indent="-457200">
              <a:lnSpc>
                <a:spcPct val="80000"/>
              </a:lnSpc>
              <a:buFont typeface="Wingdings" panose="05000000000000000000" pitchFamily="2" charset="2"/>
              <a:buChar char="ü"/>
            </a:pPr>
            <a:r>
              <a:rPr lang="en-US" sz="2100">
                <a:solidFill>
                  <a:schemeClr val="bg2"/>
                </a:solidFill>
                <a:latin typeface="+mn-lt"/>
              </a:rPr>
              <a:t>Use consistent text sizes for different heading levels</a:t>
            </a:r>
            <a:endParaRPr lang="en-AU" altLang="en-US" sz="2100">
              <a:solidFill>
                <a:schemeClr val="bg2"/>
              </a:solidFill>
              <a:latin typeface="+mn-lt"/>
            </a:endParaRPr>
          </a:p>
          <a:p>
            <a:pPr>
              <a:lnSpc>
                <a:spcPct val="80000"/>
              </a:lnSpc>
            </a:pPr>
            <a:r>
              <a:rPr lang="en-AU" altLang="en-US" sz="2100" err="1">
                <a:solidFill>
                  <a:schemeClr val="bg2"/>
                </a:solidFill>
                <a:latin typeface="+mn-lt"/>
              </a:rPr>
              <a:t>eg.</a:t>
            </a:r>
            <a:endParaRPr lang="en-AU" altLang="en-US" sz="2100">
              <a:solidFill>
                <a:schemeClr val="bg2"/>
              </a:solidFill>
              <a:latin typeface="+mn-lt"/>
            </a:endParaRPr>
          </a:p>
          <a:p>
            <a:pPr marL="757213" lvl="1" indent="-457200">
              <a:lnSpc>
                <a:spcPct val="80000"/>
              </a:lnSpc>
              <a:buFont typeface="Arial" panose="020B0604020202020204" pitchFamily="34" charset="0"/>
              <a:buChar char="•"/>
            </a:pPr>
            <a:r>
              <a:rPr lang="en-AU" altLang="en-US" sz="2100">
                <a:solidFill>
                  <a:schemeClr val="bg2"/>
                </a:solidFill>
                <a:latin typeface="+mn-lt"/>
              </a:rPr>
              <a:t>80 - 90 point for titles</a:t>
            </a:r>
          </a:p>
          <a:p>
            <a:pPr marL="757213" lvl="1" indent="-457200">
              <a:lnSpc>
                <a:spcPct val="80000"/>
              </a:lnSpc>
              <a:buFont typeface="Arial" panose="020B0604020202020204" pitchFamily="34" charset="0"/>
              <a:buChar char="•"/>
            </a:pPr>
            <a:r>
              <a:rPr lang="en-AU" altLang="en-US" sz="2100">
                <a:solidFill>
                  <a:schemeClr val="bg2"/>
                </a:solidFill>
                <a:latin typeface="+mn-lt"/>
              </a:rPr>
              <a:t>30 - 36 point for headings</a:t>
            </a:r>
          </a:p>
          <a:p>
            <a:pPr marL="757213" lvl="1" indent="-457200">
              <a:lnSpc>
                <a:spcPct val="80000"/>
              </a:lnSpc>
              <a:buFont typeface="Arial" panose="020B0604020202020204" pitchFamily="34" charset="0"/>
              <a:buChar char="•"/>
            </a:pPr>
            <a:r>
              <a:rPr lang="en-AU" altLang="en-US" sz="2100">
                <a:solidFill>
                  <a:schemeClr val="bg2"/>
                </a:solidFill>
                <a:latin typeface="+mn-lt"/>
              </a:rPr>
              <a:t>18 - 24 point for text</a:t>
            </a:r>
          </a:p>
          <a:p>
            <a:pPr marL="457200" indent="-457200">
              <a:lnSpc>
                <a:spcPct val="80000"/>
              </a:lnSpc>
              <a:buFont typeface="Wingdings" panose="05000000000000000000" pitchFamily="2" charset="2"/>
              <a:buChar char="ü"/>
            </a:pPr>
            <a:endParaRPr lang="en-AU" altLang="en-US" sz="2100">
              <a:solidFill>
                <a:schemeClr val="bg2"/>
              </a:solidFill>
              <a:latin typeface="+mn-lt"/>
            </a:endParaRPr>
          </a:p>
          <a:p>
            <a:pPr marL="457200" indent="-457200">
              <a:lnSpc>
                <a:spcPct val="80000"/>
              </a:lnSpc>
              <a:buFont typeface="Wingdings" panose="05000000000000000000" pitchFamily="2" charset="2"/>
              <a:buChar char="ü"/>
            </a:pPr>
            <a:r>
              <a:rPr lang="en-AU" altLang="en-US" sz="2100">
                <a:solidFill>
                  <a:schemeClr val="bg2"/>
                </a:solidFill>
                <a:latin typeface="+mn-lt"/>
              </a:rPr>
              <a:t>Put the names of all the authors and institutional affiliations just below (or next to) title but with smaller font</a:t>
            </a:r>
          </a:p>
          <a:p>
            <a:pPr marL="457200" indent="-457200">
              <a:lnSpc>
                <a:spcPct val="80000"/>
              </a:lnSpc>
              <a:buFont typeface="Wingdings" panose="05000000000000000000" pitchFamily="2" charset="2"/>
              <a:buChar char="ü"/>
            </a:pPr>
            <a:endParaRPr lang="en-AU" altLang="en-US" sz="2100">
              <a:solidFill>
                <a:schemeClr val="bg2"/>
              </a:solidFill>
              <a:latin typeface="+mn-lt"/>
            </a:endParaRPr>
          </a:p>
          <a:p>
            <a:pPr marL="457200" indent="-457200">
              <a:lnSpc>
                <a:spcPct val="80000"/>
              </a:lnSpc>
              <a:buFont typeface="Wingdings" panose="05000000000000000000" pitchFamily="2" charset="2"/>
              <a:buChar char="ü"/>
            </a:pPr>
            <a:r>
              <a:rPr lang="en-AU" altLang="en-US" sz="2100">
                <a:solidFill>
                  <a:schemeClr val="bg2"/>
                </a:solidFill>
                <a:latin typeface="+mn-lt"/>
              </a:rPr>
              <a:t>A serif font is more traditional (more legible at small scale)</a:t>
            </a:r>
          </a:p>
          <a:p>
            <a:pPr marL="457200" indent="-457200">
              <a:lnSpc>
                <a:spcPct val="80000"/>
              </a:lnSpc>
              <a:buFont typeface="Wingdings" panose="05000000000000000000" pitchFamily="2" charset="2"/>
              <a:buChar char="ü"/>
            </a:pPr>
            <a:endParaRPr lang="en-AU" altLang="en-US" sz="2100">
              <a:solidFill>
                <a:schemeClr val="bg2"/>
              </a:solidFill>
              <a:latin typeface="+mn-lt"/>
            </a:endParaRPr>
          </a:p>
          <a:p>
            <a:pPr marL="457200" indent="-457200">
              <a:lnSpc>
                <a:spcPct val="80000"/>
              </a:lnSpc>
              <a:buFont typeface="Wingdings" panose="05000000000000000000" pitchFamily="2" charset="2"/>
              <a:buChar char="ü"/>
            </a:pPr>
            <a:r>
              <a:rPr lang="en-AU" altLang="en-US" sz="2100">
                <a:solidFill>
                  <a:schemeClr val="bg2"/>
                </a:solidFill>
                <a:latin typeface="+mn-lt"/>
              </a:rPr>
              <a:t>A sans-serif font is more modern (and cleaner)</a:t>
            </a:r>
          </a:p>
          <a:p>
            <a:pPr marL="457200" indent="-457200">
              <a:lnSpc>
                <a:spcPct val="80000"/>
              </a:lnSpc>
              <a:buFont typeface="Wingdings" panose="05000000000000000000" pitchFamily="2" charset="2"/>
              <a:buChar char="ü"/>
            </a:pPr>
            <a:endParaRPr lang="en-AU" altLang="en-US" sz="2100"/>
          </a:p>
          <a:p>
            <a:pPr marL="457200" indent="-457200">
              <a:lnSpc>
                <a:spcPct val="80000"/>
              </a:lnSpc>
              <a:buFont typeface="Wingdings" panose="05000000000000000000" pitchFamily="2" charset="2"/>
              <a:buChar char="ü"/>
            </a:pPr>
            <a:endParaRPr lang="en-AU" altLang="en-US" sz="2100"/>
          </a:p>
          <a:p>
            <a:pPr marL="457200" indent="-457200">
              <a:lnSpc>
                <a:spcPct val="80000"/>
              </a:lnSpc>
              <a:buFont typeface="Wingdings" panose="05000000000000000000" pitchFamily="2" charset="2"/>
              <a:buChar char="ü"/>
            </a:pPr>
            <a:endParaRPr lang="en-AU" altLang="en-US" sz="2100"/>
          </a:p>
          <a:p>
            <a:endParaRPr lang="en-AU"/>
          </a:p>
        </p:txBody>
      </p:sp>
      <p:sp>
        <p:nvSpPr>
          <p:cNvPr id="3" name="Text Placeholder 2"/>
          <p:cNvSpPr>
            <a:spLocks noGrp="1"/>
          </p:cNvSpPr>
          <p:nvPr>
            <p:ph type="body" idx="11"/>
          </p:nvPr>
        </p:nvSpPr>
        <p:spPr/>
        <p:txBody>
          <a:bodyPr/>
          <a:lstStyle/>
          <a:p>
            <a:r>
              <a:rPr lang="en-AU" b="1">
                <a:solidFill>
                  <a:schemeClr val="bg2"/>
                </a:solidFill>
                <a:latin typeface="+mj-lt"/>
              </a:rPr>
              <a:t>Select font type and size to help your audience</a:t>
            </a:r>
          </a:p>
          <a:p>
            <a:endParaRPr lang="en-AU"/>
          </a:p>
        </p:txBody>
      </p:sp>
      <p:sp>
        <p:nvSpPr>
          <p:cNvPr id="4" name="Title 3"/>
          <p:cNvSpPr>
            <a:spLocks noGrp="1"/>
          </p:cNvSpPr>
          <p:nvPr>
            <p:ph type="title"/>
          </p:nvPr>
        </p:nvSpPr>
        <p:spPr/>
        <p:txBody>
          <a:bodyPr>
            <a:normAutofit/>
          </a:bodyPr>
          <a:lstStyle/>
          <a:p>
            <a:r>
              <a:rPr lang="en-AU" sz="3600" b="1">
                <a:solidFill>
                  <a:schemeClr val="bg2"/>
                </a:solidFill>
                <a:latin typeface="+mj-lt"/>
              </a:rPr>
              <a:t>Font</a:t>
            </a:r>
          </a:p>
        </p:txBody>
      </p:sp>
      <p:pic>
        <p:nvPicPr>
          <p:cNvPr id="6" name="Picture 5">
            <a:extLst>
              <a:ext uri="{FF2B5EF4-FFF2-40B4-BE49-F238E27FC236}">
                <a16:creationId xmlns:a16="http://schemas.microsoft.com/office/drawing/2014/main" id="{2CB82DBD-EFBE-EBC9-EB77-6A18D5345349}"/>
              </a:ext>
              <a:ext uri="{C183D7F6-B498-43B3-948B-1728B52AA6E4}">
                <adec:decorative xmlns:adec="http://schemas.microsoft.com/office/drawing/2017/decorative" val="1"/>
              </a:ext>
            </a:extLst>
          </p:cNvPr>
          <p:cNvPicPr>
            <a:picLocks noChangeAspect="1"/>
          </p:cNvPicPr>
          <p:nvPr/>
        </p:nvPicPr>
        <p:blipFill>
          <a:blip r:embed="rId3"/>
          <a:srcRect l="4122"/>
          <a:stretch/>
        </p:blipFill>
        <p:spPr>
          <a:xfrm>
            <a:off x="8112224" y="1774853"/>
            <a:ext cx="3821211" cy="3922399"/>
          </a:xfrm>
          <a:prstGeom prst="rect">
            <a:avLst/>
          </a:prstGeom>
        </p:spPr>
      </p:pic>
      <p:sp>
        <p:nvSpPr>
          <p:cNvPr id="8" name="TextBox 7">
            <a:extLst>
              <a:ext uri="{FF2B5EF4-FFF2-40B4-BE49-F238E27FC236}">
                <a16:creationId xmlns:a16="http://schemas.microsoft.com/office/drawing/2014/main" id="{49D447A3-1020-C264-3987-B9ACEC956860}"/>
              </a:ext>
            </a:extLst>
          </p:cNvPr>
          <p:cNvSpPr txBox="1"/>
          <p:nvPr/>
        </p:nvSpPr>
        <p:spPr>
          <a:xfrm>
            <a:off x="5663952" y="6461465"/>
            <a:ext cx="6696744" cy="307777"/>
          </a:xfrm>
          <a:prstGeom prst="rect">
            <a:avLst/>
          </a:prstGeom>
          <a:noFill/>
        </p:spPr>
        <p:txBody>
          <a:bodyPr wrap="square">
            <a:spAutoFit/>
          </a:bodyPr>
          <a:lstStyle/>
          <a:p>
            <a:r>
              <a:rPr lang="en-AU" sz="1400">
                <a:hlinkClick r:id="rId4"/>
              </a:rPr>
              <a:t>https://www.adobe.com/au/creativecloud/design/discover/serif-vs-sans-serif.html</a:t>
            </a:r>
            <a:endParaRPr lang="en-AU" sz="1400"/>
          </a:p>
        </p:txBody>
      </p:sp>
    </p:spTree>
    <p:extLst>
      <p:ext uri="{BB962C8B-B14F-4D97-AF65-F5344CB8AC3E}">
        <p14:creationId xmlns:p14="http://schemas.microsoft.com/office/powerpoint/2010/main" val="1556266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C183D7F6-B498-43B3-948B-1728B52AA6E4}">
                <adec:decorative xmlns:adec="http://schemas.microsoft.com/office/drawing/2017/decorative" val="1"/>
              </a:ext>
            </a:extLst>
          </p:cNvPr>
          <p:cNvSpPr>
            <a:spLocks noGrp="1"/>
          </p:cNvSpPr>
          <p:nvPr>
            <p:ph idx="1"/>
          </p:nvPr>
        </p:nvSpPr>
        <p:spPr/>
        <p:txBody>
          <a:bodyPr vert="horz" lIns="0" tIns="0" rIns="81000" bIns="34280" rtlCol="0" anchor="t">
            <a:normAutofit/>
          </a:bodyPr>
          <a:lstStyle/>
          <a:p>
            <a:pPr marL="457200" indent="-457200">
              <a:lnSpc>
                <a:spcPct val="80000"/>
              </a:lnSpc>
              <a:buFont typeface="Wingdings" panose="05000000000000000000" pitchFamily="2" charset="2"/>
              <a:buChar char="ü"/>
            </a:pPr>
            <a:endParaRPr lang="en-AU" altLang="en-US" sz="2100"/>
          </a:p>
          <a:p>
            <a:pPr>
              <a:lnSpc>
                <a:spcPct val="80000"/>
              </a:lnSpc>
            </a:pPr>
            <a:endParaRPr lang="en-AU" altLang="en-US" sz="2100"/>
          </a:p>
          <a:p>
            <a:pPr marL="256699" indent="-256699"/>
            <a:endParaRPr lang="en-AU"/>
          </a:p>
        </p:txBody>
      </p:sp>
      <p:sp>
        <p:nvSpPr>
          <p:cNvPr id="3" name="Text Placeholder 2"/>
          <p:cNvSpPr>
            <a:spLocks noGrp="1"/>
          </p:cNvSpPr>
          <p:nvPr>
            <p:ph type="body" idx="11"/>
          </p:nvPr>
        </p:nvSpPr>
        <p:spPr/>
        <p:txBody>
          <a:bodyPr/>
          <a:lstStyle/>
          <a:p>
            <a:pPr marL="369570" indent="-342900">
              <a:buFont typeface="Arial" panose="020B0604020202020204" pitchFamily="34" charset="0"/>
              <a:buChar char="•"/>
            </a:pPr>
            <a:r>
              <a:rPr lang="en-AU">
                <a:solidFill>
                  <a:schemeClr val="bg2"/>
                </a:solidFill>
                <a:latin typeface="+mj-lt"/>
              </a:rPr>
              <a:t>Carefully select and use a consistent colour and font scheme</a:t>
            </a:r>
          </a:p>
        </p:txBody>
      </p:sp>
      <p:sp>
        <p:nvSpPr>
          <p:cNvPr id="4" name="Title 3"/>
          <p:cNvSpPr>
            <a:spLocks noGrp="1"/>
          </p:cNvSpPr>
          <p:nvPr>
            <p:ph type="title"/>
          </p:nvPr>
        </p:nvSpPr>
        <p:spPr/>
        <p:txBody>
          <a:bodyPr>
            <a:normAutofit/>
          </a:bodyPr>
          <a:lstStyle/>
          <a:p>
            <a:r>
              <a:rPr lang="en-AU" sz="3600" b="1">
                <a:solidFill>
                  <a:schemeClr val="bg2"/>
                </a:solidFill>
                <a:latin typeface="+mj-lt"/>
              </a:rPr>
              <a:t>Colour</a:t>
            </a:r>
          </a:p>
        </p:txBody>
      </p:sp>
      <p:pic>
        <p:nvPicPr>
          <p:cNvPr id="5" name="Picture 5">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9601" y="2636044"/>
            <a:ext cx="10350040" cy="2600158"/>
          </a:xfrm>
          <a:prstGeom prst="rect">
            <a:avLst/>
          </a:prstGeom>
          <a:ln>
            <a:noFill/>
          </a:ln>
          <a:effectLst>
            <a:outerShdw blurRad="190500" algn="tl" rotWithShape="0">
              <a:srgbClr val="000000">
                <a:alpha val="70000"/>
              </a:srgbClr>
            </a:outerShdw>
          </a:effectLst>
        </p:spPr>
      </p:pic>
      <p:sp>
        <p:nvSpPr>
          <p:cNvPr id="6" name="Text Placeholder 2">
            <a:extLst>
              <a:ext uri="{FF2B5EF4-FFF2-40B4-BE49-F238E27FC236}">
                <a16:creationId xmlns:a16="http://schemas.microsoft.com/office/drawing/2014/main" id="{32E4DF16-83DB-B60F-26E7-91E8CD8DEF69}"/>
              </a:ext>
            </a:extLst>
          </p:cNvPr>
          <p:cNvSpPr txBox="1">
            <a:spLocks/>
          </p:cNvSpPr>
          <p:nvPr/>
        </p:nvSpPr>
        <p:spPr>
          <a:xfrm>
            <a:off x="592367" y="1690994"/>
            <a:ext cx="11017224" cy="486054"/>
          </a:xfrm>
          <a:prstGeom prst="rect">
            <a:avLst/>
          </a:prstGeom>
        </p:spPr>
        <p:txBody>
          <a:bodyPr vert="horz" lIns="0" tIns="0" rIns="162503" bIns="81252" rtlCol="0" anchor="t" anchorCtr="0">
            <a:normAutofit/>
          </a:bodyPr>
          <a:lstStyle>
            <a:lvl1pPr marL="27000" indent="0" algn="l" defTabSz="1218804" rtl="0" eaLnBrk="1" latinLnBrk="0" hangingPunct="1">
              <a:lnSpc>
                <a:spcPts val="2400"/>
              </a:lnSpc>
              <a:spcBef>
                <a:spcPts val="0"/>
              </a:spcBef>
              <a:spcAft>
                <a:spcPts val="600"/>
              </a:spcAft>
              <a:buFont typeface="Arial" pitchFamily="34" charset="0"/>
              <a:buNone/>
              <a:defRPr sz="2400" b="0" i="0" kern="1200" baseline="0">
                <a:solidFill>
                  <a:schemeClr val="bg1">
                    <a:lumMod val="65000"/>
                  </a:schemeClr>
                </a:solidFill>
                <a:latin typeface="Univers LT Std 55"/>
                <a:ea typeface="+mn-ea"/>
                <a:cs typeface="Univers LT Std 55"/>
              </a:defRPr>
            </a:lvl1pPr>
            <a:lvl2pPr marL="609388" indent="0" algn="l" defTabSz="1218804" rtl="0" eaLnBrk="1" latinLnBrk="0" hangingPunct="1">
              <a:lnSpc>
                <a:spcPts val="2400"/>
              </a:lnSpc>
              <a:spcBef>
                <a:spcPts val="0"/>
              </a:spcBef>
              <a:spcAft>
                <a:spcPts val="600"/>
              </a:spcAft>
              <a:buClr>
                <a:schemeClr val="accent1"/>
              </a:buClr>
              <a:buSzPct val="100000"/>
              <a:buFontTx/>
              <a:buNone/>
              <a:defRPr sz="2700" b="1" kern="1200">
                <a:solidFill>
                  <a:schemeClr val="bg2"/>
                </a:solidFill>
                <a:latin typeface="+mn-lt"/>
                <a:ea typeface="+mn-ea"/>
                <a:cs typeface="Arial" pitchFamily="34" charset="0"/>
              </a:defRPr>
            </a:lvl2pPr>
            <a:lvl3pPr marL="1218776" indent="0" algn="l" defTabSz="1218804" rtl="0" eaLnBrk="1" latinLnBrk="0" hangingPunct="1">
              <a:lnSpc>
                <a:spcPts val="2600"/>
              </a:lnSpc>
              <a:spcBef>
                <a:spcPts val="0"/>
              </a:spcBef>
              <a:spcAft>
                <a:spcPts val="600"/>
              </a:spcAft>
              <a:buClr>
                <a:srgbClr val="2C421D"/>
              </a:buClr>
              <a:buSzPct val="100000"/>
              <a:buFont typeface="Arial" panose="020B0604020202020204" pitchFamily="34" charset="0"/>
              <a:buNone/>
              <a:defRPr sz="2400" b="1" kern="1200">
                <a:solidFill>
                  <a:schemeClr val="bg2"/>
                </a:solidFill>
                <a:latin typeface="+mn-lt"/>
                <a:ea typeface="+mn-ea"/>
                <a:cs typeface="Arial" pitchFamily="34" charset="0"/>
              </a:defRPr>
            </a:lvl3pPr>
            <a:lvl4pPr marL="1828164" indent="0"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None/>
              <a:defRPr sz="2100" b="1" kern="1200">
                <a:solidFill>
                  <a:schemeClr val="bg2"/>
                </a:solidFill>
                <a:latin typeface="+mn-lt"/>
                <a:ea typeface="+mn-ea"/>
                <a:cs typeface="Arial" pitchFamily="34" charset="0"/>
              </a:defRPr>
            </a:lvl4pPr>
            <a:lvl5pPr marL="2437552" indent="0"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None/>
              <a:defRPr sz="2100" b="1" kern="1200" baseline="0">
                <a:solidFill>
                  <a:schemeClr val="bg2"/>
                </a:solidFill>
                <a:latin typeface="+mn-lt"/>
                <a:ea typeface="+mn-ea"/>
                <a:cs typeface="Arial" pitchFamily="34" charset="0"/>
              </a:defRPr>
            </a:lvl5pPr>
            <a:lvl6pPr marL="3046940" indent="0"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None/>
              <a:defRPr sz="2100" b="1" kern="1200">
                <a:solidFill>
                  <a:schemeClr val="bg2"/>
                </a:solidFill>
                <a:latin typeface="+mn-lt"/>
                <a:ea typeface="+mn-ea"/>
                <a:cs typeface="Arial" pitchFamily="34" charset="0"/>
              </a:defRPr>
            </a:lvl6pPr>
            <a:lvl7pPr marL="3656328" indent="0"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None/>
              <a:defRPr sz="2100" b="1" kern="1200">
                <a:solidFill>
                  <a:schemeClr val="bg2"/>
                </a:solidFill>
                <a:latin typeface="+mn-lt"/>
                <a:ea typeface="+mn-ea"/>
                <a:cs typeface="Arial" pitchFamily="34" charset="0"/>
              </a:defRPr>
            </a:lvl7pPr>
            <a:lvl8pPr marL="4265716" indent="0"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None/>
              <a:defRPr sz="2100" b="1" kern="1200">
                <a:solidFill>
                  <a:schemeClr val="bg2"/>
                </a:solidFill>
                <a:latin typeface="+mn-lt"/>
                <a:ea typeface="+mn-ea"/>
                <a:cs typeface="Arial" pitchFamily="34" charset="0"/>
              </a:defRPr>
            </a:lvl8pPr>
            <a:lvl9pPr marL="4875104" indent="0"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None/>
              <a:defRPr sz="2100" b="1" kern="1200">
                <a:solidFill>
                  <a:schemeClr val="bg2"/>
                </a:solidFill>
                <a:latin typeface="+mn-lt"/>
                <a:ea typeface="+mn-ea"/>
                <a:cs typeface="Arial" pitchFamily="34" charset="0"/>
              </a:defRPr>
            </a:lvl9pPr>
          </a:lstStyle>
          <a:p>
            <a:pPr marL="369570" indent="-342900">
              <a:buFont typeface="Arial" panose="020B0604020202020204" pitchFamily="34" charset="0"/>
              <a:buChar char="•"/>
            </a:pPr>
            <a:r>
              <a:rPr lang="en-AU">
                <a:solidFill>
                  <a:schemeClr val="bg2"/>
                </a:solidFill>
                <a:latin typeface="+mj-lt"/>
              </a:rPr>
              <a:t>Check for contrast of text on background colour</a:t>
            </a:r>
          </a:p>
        </p:txBody>
      </p:sp>
      <p:sp>
        <p:nvSpPr>
          <p:cNvPr id="8" name="TextBox 7">
            <a:extLst>
              <a:ext uri="{FF2B5EF4-FFF2-40B4-BE49-F238E27FC236}">
                <a16:creationId xmlns:a16="http://schemas.microsoft.com/office/drawing/2014/main" id="{F2CDE0A1-F7D9-57D5-25A5-1E3F8AFD9347}"/>
              </a:ext>
            </a:extLst>
          </p:cNvPr>
          <p:cNvSpPr txBox="1"/>
          <p:nvPr/>
        </p:nvSpPr>
        <p:spPr>
          <a:xfrm>
            <a:off x="604622" y="5549985"/>
            <a:ext cx="6749844" cy="923330"/>
          </a:xfrm>
          <a:prstGeom prst="rect">
            <a:avLst/>
          </a:prstGeom>
          <a:noFill/>
        </p:spPr>
        <p:txBody>
          <a:bodyPr wrap="square">
            <a:spAutoFit/>
          </a:bodyPr>
          <a:lstStyle/>
          <a:p>
            <a:r>
              <a:rPr lang="en-AU" sz="1800" u="sng">
                <a:hlinkClick r:id="rId4"/>
              </a:rPr>
              <a:t>https://coolors.co/</a:t>
            </a:r>
            <a:r>
              <a:rPr lang="en-AU" sz="1800"/>
              <a:t> </a:t>
            </a:r>
          </a:p>
          <a:p>
            <a:r>
              <a:rPr lang="en-AU" sz="1800" u="sng">
                <a:hlinkClick r:id="rId5"/>
              </a:rPr>
              <a:t>https://color.adobe.com/create/color-wheel/</a:t>
            </a:r>
            <a:r>
              <a:rPr lang="en-AU" sz="1800"/>
              <a:t> </a:t>
            </a:r>
          </a:p>
          <a:p>
            <a:r>
              <a:rPr lang="en-AU" sz="1800" u="sng">
                <a:solidFill>
                  <a:schemeClr val="bg2"/>
                </a:solidFill>
              </a:rPr>
              <a:t>https://paletton.com/</a:t>
            </a:r>
            <a:endParaRPr lang="en-AU" altLang="en-US" sz="2000" kern="0">
              <a:solidFill>
                <a:schemeClr val="bg2"/>
              </a:solidFill>
            </a:endParaRPr>
          </a:p>
        </p:txBody>
      </p:sp>
      <p:sp>
        <p:nvSpPr>
          <p:cNvPr id="9" name="Content Placeholder 1">
            <a:extLst>
              <a:ext uri="{FF2B5EF4-FFF2-40B4-BE49-F238E27FC236}">
                <a16:creationId xmlns:a16="http://schemas.microsoft.com/office/drawing/2014/main" id="{3ECFC362-C4A5-E7DA-40AD-15AFD4C797DD}"/>
              </a:ext>
            </a:extLst>
          </p:cNvPr>
          <p:cNvSpPr txBox="1">
            <a:spLocks/>
          </p:cNvSpPr>
          <p:nvPr/>
        </p:nvSpPr>
        <p:spPr>
          <a:xfrm>
            <a:off x="7583925" y="5236202"/>
            <a:ext cx="4938346" cy="1648979"/>
          </a:xfrm>
          <a:prstGeom prst="rect">
            <a:avLst/>
          </a:prstGeom>
        </p:spPr>
        <p:txBody>
          <a:bodyPr vert="horz" lIns="0" tIns="0" rIns="81000" bIns="34280">
            <a:normAutofit/>
          </a:bodyPr>
          <a:lstStyle>
            <a:lvl1pPr marL="342870" indent="-342870" algn="l" rtl="0" eaLnBrk="0" fontAlgn="base" hangingPunct="0">
              <a:spcBef>
                <a:spcPct val="0"/>
              </a:spcBef>
              <a:spcAft>
                <a:spcPct val="0"/>
              </a:spcAft>
              <a:defRPr sz="2600" b="0" i="0">
                <a:solidFill>
                  <a:srgbClr val="334000"/>
                </a:solidFill>
                <a:latin typeface="Univers LT Std 45 Light"/>
                <a:ea typeface="+mn-ea"/>
                <a:cs typeface="Univers LT Std 45 Light"/>
                <a:sym typeface="Gill Sans" charset="0"/>
              </a:defRPr>
            </a:lvl1pPr>
            <a:lvl2pPr marL="742887" indent="-285725" algn="l" rtl="0" eaLnBrk="0" fontAlgn="base" hangingPunct="0">
              <a:spcBef>
                <a:spcPct val="0"/>
              </a:spcBef>
              <a:spcAft>
                <a:spcPct val="0"/>
              </a:spcAft>
              <a:defRPr sz="2600" b="0" i="0">
                <a:solidFill>
                  <a:srgbClr val="334000"/>
                </a:solidFill>
                <a:latin typeface="Univers LT Std 45 Light"/>
                <a:ea typeface="+mn-ea"/>
                <a:cs typeface="Univers LT Std 45 Light"/>
                <a:sym typeface="Gill Sans" charset="0"/>
              </a:defRPr>
            </a:lvl2pPr>
            <a:lvl3pPr marL="1142906" indent="-228581" algn="l" rtl="0" eaLnBrk="0" fontAlgn="base" hangingPunct="0">
              <a:spcBef>
                <a:spcPct val="0"/>
              </a:spcBef>
              <a:spcAft>
                <a:spcPct val="0"/>
              </a:spcAft>
              <a:defRPr sz="2600" b="0" i="0">
                <a:solidFill>
                  <a:srgbClr val="334000"/>
                </a:solidFill>
                <a:latin typeface="Univers LT Std 45 Light"/>
                <a:ea typeface="+mn-ea"/>
                <a:cs typeface="Univers LT Std 45 Light"/>
                <a:sym typeface="Gill Sans" charset="0"/>
              </a:defRPr>
            </a:lvl3pPr>
            <a:lvl4pPr marL="1600068" indent="-228581" algn="l" rtl="0" eaLnBrk="0" fontAlgn="base" hangingPunct="0">
              <a:spcBef>
                <a:spcPct val="0"/>
              </a:spcBef>
              <a:spcAft>
                <a:spcPct val="0"/>
              </a:spcAft>
              <a:defRPr sz="2600" b="0" i="0">
                <a:solidFill>
                  <a:srgbClr val="334000"/>
                </a:solidFill>
                <a:latin typeface="Univers LT Std 45 Light"/>
                <a:ea typeface="+mn-ea"/>
                <a:cs typeface="Univers LT Std 45 Light"/>
                <a:sym typeface="Gill Sans" charset="0"/>
              </a:defRPr>
            </a:lvl4pPr>
            <a:lvl5pPr marL="2057230" indent="-228581" algn="l" rtl="0" eaLnBrk="0" fontAlgn="base" hangingPunct="0">
              <a:spcBef>
                <a:spcPct val="0"/>
              </a:spcBef>
              <a:spcAft>
                <a:spcPct val="0"/>
              </a:spcAft>
              <a:defRPr sz="2600" b="0" i="0">
                <a:solidFill>
                  <a:srgbClr val="334000"/>
                </a:solidFill>
                <a:latin typeface="Univers LT Std 45 Light"/>
                <a:ea typeface="+mn-ea"/>
                <a:cs typeface="Univers LT Std 45 Light"/>
                <a:sym typeface="Gill Sans" charset="0"/>
              </a:defRPr>
            </a:lvl5pPr>
            <a:lvl6pPr marL="457162" algn="ctr" rtl="0" fontAlgn="base">
              <a:spcBef>
                <a:spcPct val="0"/>
              </a:spcBef>
              <a:spcAft>
                <a:spcPct val="0"/>
              </a:spcAft>
              <a:defRPr sz="3200">
                <a:solidFill>
                  <a:schemeClr val="tx1"/>
                </a:solidFill>
                <a:latin typeface="+mn-lt"/>
                <a:ea typeface="+mn-ea"/>
                <a:cs typeface="+mn-cs"/>
                <a:sym typeface="Gill Sans" charset="0"/>
              </a:defRPr>
            </a:lvl6pPr>
            <a:lvl7pPr marL="914325" algn="ctr" rtl="0" fontAlgn="base">
              <a:spcBef>
                <a:spcPct val="0"/>
              </a:spcBef>
              <a:spcAft>
                <a:spcPct val="0"/>
              </a:spcAft>
              <a:defRPr sz="3200">
                <a:solidFill>
                  <a:schemeClr val="tx1"/>
                </a:solidFill>
                <a:latin typeface="+mn-lt"/>
                <a:ea typeface="+mn-ea"/>
                <a:cs typeface="+mn-cs"/>
                <a:sym typeface="Gill Sans" charset="0"/>
              </a:defRPr>
            </a:lvl7pPr>
            <a:lvl8pPr marL="1371486" algn="ctr" rtl="0" fontAlgn="base">
              <a:spcBef>
                <a:spcPct val="0"/>
              </a:spcBef>
              <a:spcAft>
                <a:spcPct val="0"/>
              </a:spcAft>
              <a:defRPr sz="3200">
                <a:solidFill>
                  <a:schemeClr val="tx1"/>
                </a:solidFill>
                <a:latin typeface="+mn-lt"/>
                <a:ea typeface="+mn-ea"/>
                <a:cs typeface="+mn-cs"/>
                <a:sym typeface="Gill Sans" charset="0"/>
              </a:defRPr>
            </a:lvl8pPr>
            <a:lvl9pPr marL="1828647" algn="ctr" rtl="0" fontAlgn="base">
              <a:spcBef>
                <a:spcPct val="0"/>
              </a:spcBef>
              <a:spcAft>
                <a:spcPct val="0"/>
              </a:spcAft>
              <a:defRPr sz="3200">
                <a:solidFill>
                  <a:schemeClr val="tx1"/>
                </a:solidFill>
                <a:latin typeface="+mn-lt"/>
                <a:ea typeface="+mn-ea"/>
                <a:cs typeface="+mn-cs"/>
                <a:sym typeface="Gill Sans" charset="0"/>
              </a:defRPr>
            </a:lvl9pPr>
          </a:lstStyle>
          <a:p>
            <a:pPr marL="0" indent="0" eaLnBrk="1" hangingPunct="1">
              <a:lnSpc>
                <a:spcPct val="80000"/>
              </a:lnSpc>
            </a:pPr>
            <a:endParaRPr lang="en-AU" altLang="en-US" sz="2100" kern="0"/>
          </a:p>
          <a:p>
            <a:pPr marL="0" indent="0" eaLnBrk="1" hangingPunct="1">
              <a:lnSpc>
                <a:spcPct val="80000"/>
              </a:lnSpc>
            </a:pPr>
            <a:endParaRPr lang="en-AU" altLang="en-US" sz="2100" kern="0"/>
          </a:p>
          <a:p>
            <a:r>
              <a:rPr lang="en-AU" sz="1800" u="sng">
                <a:hlinkClick r:id="rId6"/>
              </a:rPr>
              <a:t>https://fonts.google.com/</a:t>
            </a:r>
            <a:r>
              <a:rPr lang="en-AU" sz="1800"/>
              <a:t> </a:t>
            </a:r>
          </a:p>
          <a:p>
            <a:r>
              <a:rPr lang="en-AU" sz="1800" u="sng">
                <a:solidFill>
                  <a:schemeClr val="bg2"/>
                </a:solidFill>
              </a:rPr>
              <a:t>https://designmodo.com/best-fonts/</a:t>
            </a:r>
            <a:endParaRPr lang="en-AU" altLang="en-US" sz="1800" kern="0">
              <a:solidFill>
                <a:schemeClr val="bg2"/>
              </a:solidFill>
            </a:endParaRPr>
          </a:p>
          <a:p>
            <a:pPr marL="457200" indent="-457200" eaLnBrk="1" hangingPunct="1">
              <a:lnSpc>
                <a:spcPct val="80000"/>
              </a:lnSpc>
              <a:buFont typeface="Wingdings" panose="05000000000000000000" pitchFamily="2" charset="2"/>
              <a:buChar char="ü"/>
            </a:pPr>
            <a:endParaRPr lang="en-AU" altLang="en-US" sz="2100" kern="0"/>
          </a:p>
          <a:p>
            <a:endParaRPr lang="en-AU" sz="1950" kern="0"/>
          </a:p>
        </p:txBody>
      </p:sp>
    </p:spTree>
    <p:extLst>
      <p:ext uri="{BB962C8B-B14F-4D97-AF65-F5344CB8AC3E}">
        <p14:creationId xmlns:p14="http://schemas.microsoft.com/office/powerpoint/2010/main" val="8816135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Sample Poster from Capella Uni"/>
          <p:cNvPicPr>
            <a:picLocks noGrp="1" noChangeAspect="1"/>
          </p:cNvPicPr>
          <p:nvPr>
            <p:ph idx="1"/>
          </p:nvPr>
        </p:nvPicPr>
        <p:blipFill>
          <a:blip r:embed="rId3"/>
          <a:stretch>
            <a:fillRect/>
          </a:stretch>
        </p:blipFill>
        <p:spPr>
          <a:xfrm>
            <a:off x="587389" y="1004513"/>
            <a:ext cx="3804476" cy="5460582"/>
          </a:xfrm>
          <a:prstGeom prst="rect">
            <a:avLst/>
          </a:prstGeom>
        </p:spPr>
      </p:pic>
      <p:sp>
        <p:nvSpPr>
          <p:cNvPr id="4" name="Title 3"/>
          <p:cNvSpPr>
            <a:spLocks noGrp="1"/>
          </p:cNvSpPr>
          <p:nvPr>
            <p:ph type="title"/>
          </p:nvPr>
        </p:nvSpPr>
        <p:spPr/>
        <p:txBody>
          <a:bodyPr vert="horz" lIns="0" tIns="34280" rIns="68557" bIns="34280" rtlCol="0" anchor="t">
            <a:normAutofit/>
          </a:bodyPr>
          <a:lstStyle/>
          <a:p>
            <a:pPr marL="26670"/>
            <a:r>
              <a:rPr lang="en-US" sz="3600" b="1">
                <a:solidFill>
                  <a:schemeClr val="bg2"/>
                </a:solidFill>
                <a:latin typeface="+mj-lt"/>
              </a:rPr>
              <a:t>Consider these two posters</a:t>
            </a:r>
          </a:p>
        </p:txBody>
      </p:sp>
      <p:pic>
        <p:nvPicPr>
          <p:cNvPr id="7" name="Picture 7" descr="Sample Poster from Uni of Stirling"/>
          <p:cNvPicPr>
            <a:picLocks noChangeAspect="1"/>
          </p:cNvPicPr>
          <p:nvPr/>
        </p:nvPicPr>
        <p:blipFill>
          <a:blip r:embed="rId4"/>
          <a:srcRect t="2627"/>
          <a:stretch/>
        </p:blipFill>
        <p:spPr>
          <a:xfrm>
            <a:off x="7856649" y="879007"/>
            <a:ext cx="4151982" cy="5711594"/>
          </a:xfrm>
          <a:prstGeom prst="rect">
            <a:avLst/>
          </a:prstGeom>
        </p:spPr>
      </p:pic>
      <p:sp>
        <p:nvSpPr>
          <p:cNvPr id="8" name="Speech Bubble: Rectangle with Corners Rounded 7">
            <a:extLst>
              <a:ext uri="{FF2B5EF4-FFF2-40B4-BE49-F238E27FC236}">
                <a16:creationId xmlns:a16="http://schemas.microsoft.com/office/drawing/2014/main" id="{97E58D2F-BEC7-6C26-85FC-0B4087473BA0}"/>
              </a:ext>
            </a:extLst>
          </p:cNvPr>
          <p:cNvSpPr/>
          <p:nvPr/>
        </p:nvSpPr>
        <p:spPr>
          <a:xfrm>
            <a:off x="4731468" y="1988840"/>
            <a:ext cx="2248053" cy="936104"/>
          </a:xfrm>
          <a:prstGeom prst="wedgeRoundRectCallout">
            <a:avLst>
              <a:gd name="adj1" fmla="val -39140"/>
              <a:gd name="adj2" fmla="val 211620"/>
              <a:gd name="adj3" fmla="val 16667"/>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2000"/>
              <a:t>What do you like about the designs?</a:t>
            </a:r>
          </a:p>
        </p:txBody>
      </p:sp>
      <p:sp>
        <p:nvSpPr>
          <p:cNvPr id="11" name="Speech Bubble: Rectangle with Corners Rounded 10">
            <a:extLst>
              <a:ext uri="{FF2B5EF4-FFF2-40B4-BE49-F238E27FC236}">
                <a16:creationId xmlns:a16="http://schemas.microsoft.com/office/drawing/2014/main" id="{A022079F-28F1-16CE-54D4-AE69DDD0E4E3}"/>
              </a:ext>
            </a:extLst>
          </p:cNvPr>
          <p:cNvSpPr/>
          <p:nvPr/>
        </p:nvSpPr>
        <p:spPr>
          <a:xfrm>
            <a:off x="4826127" y="5591923"/>
            <a:ext cx="2248053" cy="936104"/>
          </a:xfrm>
          <a:prstGeom prst="wedgeRoundRectCallout">
            <a:avLst>
              <a:gd name="adj1" fmla="val 32787"/>
              <a:gd name="adj2" fmla="val -216034"/>
              <a:gd name="adj3" fmla="val 16667"/>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2000"/>
              <a:t>What would you improve?</a:t>
            </a:r>
          </a:p>
        </p:txBody>
      </p:sp>
    </p:spTree>
    <p:extLst>
      <p:ext uri="{BB962C8B-B14F-4D97-AF65-F5344CB8AC3E}">
        <p14:creationId xmlns:p14="http://schemas.microsoft.com/office/powerpoint/2010/main" val="5962770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C2FC7-D76F-86CA-8DD2-CE1133D0122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37EC372-4CA0-D3D5-D3BF-D51E14B4BF12}"/>
              </a:ext>
            </a:extLst>
          </p:cNvPr>
          <p:cNvSpPr>
            <a:spLocks noGrp="1"/>
          </p:cNvSpPr>
          <p:nvPr>
            <p:ph type="title"/>
          </p:nvPr>
        </p:nvSpPr>
        <p:spPr/>
        <p:txBody>
          <a:bodyPr/>
          <a:lstStyle/>
          <a:p>
            <a:r>
              <a:rPr lang="en-US"/>
              <a:t>Mechanics</a:t>
            </a:r>
            <a:endParaRPr lang="en-AU"/>
          </a:p>
        </p:txBody>
      </p:sp>
    </p:spTree>
    <p:extLst>
      <p:ext uri="{BB962C8B-B14F-4D97-AF65-F5344CB8AC3E}">
        <p14:creationId xmlns:p14="http://schemas.microsoft.com/office/powerpoint/2010/main" val="540321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B22C65-FA33-E052-7C86-ADDB42EBF79A}"/>
              </a:ext>
            </a:extLst>
          </p:cNvPr>
          <p:cNvSpPr>
            <a:spLocks noGrp="1"/>
          </p:cNvSpPr>
          <p:nvPr>
            <p:ph sz="quarter" idx="14"/>
          </p:nvPr>
        </p:nvSpPr>
        <p:spPr/>
        <p:txBody>
          <a:bodyPr/>
          <a:lstStyle/>
          <a:p>
            <a:endParaRPr lang="en-AU"/>
          </a:p>
        </p:txBody>
      </p:sp>
      <p:sp>
        <p:nvSpPr>
          <p:cNvPr id="4" name="Slide Number Placeholder 3">
            <a:extLst>
              <a:ext uri="{FF2B5EF4-FFF2-40B4-BE49-F238E27FC236}">
                <a16:creationId xmlns:a16="http://schemas.microsoft.com/office/drawing/2014/main" id="{6DE0EBFA-D82B-9265-672E-3253CD93ED47}"/>
              </a:ext>
            </a:extLst>
          </p:cNvPr>
          <p:cNvSpPr>
            <a:spLocks noGrp="1"/>
          </p:cNvSpPr>
          <p:nvPr>
            <p:ph type="sldNum" sz="quarter" idx="15"/>
          </p:nvPr>
        </p:nvSpPr>
        <p:spPr/>
        <p:txBody>
          <a:bodyPr/>
          <a:lstStyle/>
          <a:p>
            <a:r>
              <a:rPr lang="en-AU"/>
              <a:t>Page [</a:t>
            </a:r>
            <a:fld id="{29D5CE74-914C-4689-99FC-1AEF49CE2B47}" type="slidenum">
              <a:rPr smtClean="0"/>
              <a:pPr/>
              <a:t>28</a:t>
            </a:fld>
            <a:r>
              <a:t>]</a:t>
            </a:r>
          </a:p>
        </p:txBody>
      </p:sp>
      <p:sp>
        <p:nvSpPr>
          <p:cNvPr id="5" name="Title 4">
            <a:extLst>
              <a:ext uri="{FF2B5EF4-FFF2-40B4-BE49-F238E27FC236}">
                <a16:creationId xmlns:a16="http://schemas.microsoft.com/office/drawing/2014/main" id="{73B11589-E47D-1210-005E-BED701938603}"/>
              </a:ext>
            </a:extLst>
          </p:cNvPr>
          <p:cNvSpPr>
            <a:spLocks noGrp="1"/>
          </p:cNvSpPr>
          <p:nvPr>
            <p:ph type="title"/>
          </p:nvPr>
        </p:nvSpPr>
        <p:spPr/>
        <p:txBody>
          <a:bodyPr/>
          <a:lstStyle/>
          <a:p>
            <a:r>
              <a:rPr lang="en-AU"/>
              <a:t>Let the technology work </a:t>
            </a:r>
            <a:r>
              <a:rPr lang="en-AU" i="1"/>
              <a:t>for</a:t>
            </a:r>
            <a:r>
              <a:rPr lang="en-AU"/>
              <a:t> you</a:t>
            </a:r>
            <a:br>
              <a:rPr lang="en-AU"/>
            </a:br>
            <a:endParaRPr lang="en-AU"/>
          </a:p>
        </p:txBody>
      </p:sp>
      <p:pic>
        <p:nvPicPr>
          <p:cNvPr id="6" name="Content Placeholder 4">
            <a:extLst>
              <a:ext uri="{FF2B5EF4-FFF2-40B4-BE49-F238E27FC236}">
                <a16:creationId xmlns:a16="http://schemas.microsoft.com/office/drawing/2014/main" id="{640646F9-6979-A373-6EB6-7C06E7A477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596" y="2918454"/>
            <a:ext cx="2428875" cy="2428875"/>
          </a:xfrm>
          <a:prstGeom prst="rect">
            <a:avLst/>
          </a:prstGeom>
        </p:spPr>
      </p:pic>
      <p:pic>
        <p:nvPicPr>
          <p:cNvPr id="7" name="Picture 6">
            <a:extLst>
              <a:ext uri="{FF2B5EF4-FFF2-40B4-BE49-F238E27FC236}">
                <a16:creationId xmlns:a16="http://schemas.microsoft.com/office/drawing/2014/main" id="{B01D170F-FC24-669C-43B0-9D5C9CBB49F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8187" y="2704142"/>
            <a:ext cx="2857500" cy="2857500"/>
          </a:xfrm>
          <a:prstGeom prst="rect">
            <a:avLst/>
          </a:prstGeom>
        </p:spPr>
      </p:pic>
      <p:pic>
        <p:nvPicPr>
          <p:cNvPr id="8" name="Picture 6" descr="Image result for piktochart">
            <a:extLst>
              <a:ext uri="{FF2B5EF4-FFF2-40B4-BE49-F238E27FC236}">
                <a16:creationId xmlns:a16="http://schemas.microsoft.com/office/drawing/2014/main" id="{400BC62D-8B18-6048-C4E0-6A9B8B1D42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8466" y="2857573"/>
            <a:ext cx="2704069" cy="2704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13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CF4029-8009-9620-64BD-1A3517649319}"/>
              </a:ext>
            </a:extLst>
          </p:cNvPr>
          <p:cNvSpPr>
            <a:spLocks noGrp="1"/>
          </p:cNvSpPr>
          <p:nvPr>
            <p:ph type="title"/>
          </p:nvPr>
        </p:nvSpPr>
        <p:spPr/>
        <p:txBody>
          <a:bodyPr/>
          <a:lstStyle/>
          <a:p>
            <a:r>
              <a:rPr lang="en-US"/>
              <a:t>Layout</a:t>
            </a:r>
            <a:endParaRPr lang="en-AU"/>
          </a:p>
        </p:txBody>
      </p:sp>
      <p:sp>
        <p:nvSpPr>
          <p:cNvPr id="3" name="Content Placeholder 2">
            <a:extLst>
              <a:ext uri="{FF2B5EF4-FFF2-40B4-BE49-F238E27FC236}">
                <a16:creationId xmlns:a16="http://schemas.microsoft.com/office/drawing/2014/main" id="{5BFF7CB8-4348-919C-0CBF-D3EAEE6A50FF}"/>
              </a:ext>
            </a:extLst>
          </p:cNvPr>
          <p:cNvSpPr>
            <a:spLocks noGrp="1"/>
          </p:cNvSpPr>
          <p:nvPr>
            <p:ph sz="quarter" idx="14"/>
          </p:nvPr>
        </p:nvSpPr>
        <p:spPr>
          <a:xfrm>
            <a:off x="345601" y="1870255"/>
            <a:ext cx="10574935" cy="4273200"/>
          </a:xfrm>
        </p:spPr>
        <p:txBody>
          <a:bodyPr/>
          <a:lstStyle/>
          <a:p>
            <a:pPr marL="342900" indent="-342900">
              <a:buFont typeface="Arial" panose="020B0604020202020204" pitchFamily="34" charset="0"/>
              <a:buChar char="•"/>
            </a:pPr>
            <a:r>
              <a:rPr lang="en-AU"/>
              <a:t>Make ‘navigation’ clear: boxes for sections, numbering, logical sequencing</a:t>
            </a:r>
          </a:p>
          <a:p>
            <a:pPr marL="342900" indent="-342900">
              <a:buFont typeface="Arial" panose="020B0604020202020204" pitchFamily="34" charset="0"/>
              <a:buChar char="•"/>
            </a:pPr>
            <a:endParaRPr lang="en-AU"/>
          </a:p>
          <a:p>
            <a:pPr marL="342900" indent="-342900">
              <a:buFont typeface="Arial" panose="020B0604020202020204" pitchFamily="34" charset="0"/>
              <a:buChar char="•"/>
            </a:pPr>
            <a:r>
              <a:rPr lang="en-AU"/>
              <a:t>Balance texts and graphics</a:t>
            </a:r>
          </a:p>
          <a:p>
            <a:pPr marL="342900" indent="-342900">
              <a:buFont typeface="Arial" panose="020B0604020202020204" pitchFamily="34" charset="0"/>
              <a:buChar char="•"/>
            </a:pPr>
            <a:endParaRPr lang="en-AU"/>
          </a:p>
          <a:p>
            <a:pPr marL="342900" indent="-342900">
              <a:buFont typeface="Arial" panose="020B0604020202020204" pitchFamily="34" charset="0"/>
              <a:buChar char="•"/>
            </a:pPr>
            <a:r>
              <a:rPr lang="en-AU"/>
              <a:t>Consider display conditions when deciding on alignment of sections</a:t>
            </a:r>
          </a:p>
          <a:p>
            <a:endParaRPr lang="en-AU"/>
          </a:p>
        </p:txBody>
      </p:sp>
      <p:sp>
        <p:nvSpPr>
          <p:cNvPr id="4" name="Slide Number Placeholder 3">
            <a:extLst>
              <a:ext uri="{FF2B5EF4-FFF2-40B4-BE49-F238E27FC236}">
                <a16:creationId xmlns:a16="http://schemas.microsoft.com/office/drawing/2014/main" id="{EF70F72A-9D11-6AD9-7BE2-664178710AB8}"/>
              </a:ext>
            </a:extLst>
          </p:cNvPr>
          <p:cNvSpPr>
            <a:spLocks noGrp="1"/>
          </p:cNvSpPr>
          <p:nvPr>
            <p:ph type="sldNum" sz="quarter" idx="15"/>
          </p:nvPr>
        </p:nvSpPr>
        <p:spPr/>
        <p:txBody>
          <a:bodyPr/>
          <a:lstStyle/>
          <a:p>
            <a:r>
              <a:rPr lang="en-AU"/>
              <a:t>Page [</a:t>
            </a:r>
            <a:fld id="{29D5CE74-914C-4689-99FC-1AEF49CE2B47}" type="slidenum">
              <a:rPr smtClean="0"/>
              <a:pPr/>
              <a:t>29</a:t>
            </a:fld>
            <a:r>
              <a:t>]</a:t>
            </a:r>
          </a:p>
        </p:txBody>
      </p:sp>
    </p:spTree>
    <p:extLst>
      <p:ext uri="{BB962C8B-B14F-4D97-AF65-F5344CB8AC3E}">
        <p14:creationId xmlns:p14="http://schemas.microsoft.com/office/powerpoint/2010/main" val="205000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sz="quarter" idx="14"/>
          </p:nvPr>
        </p:nvSpPr>
        <p:spPr>
          <a:xfrm>
            <a:off x="345600" y="1870255"/>
            <a:ext cx="7306150" cy="4273200"/>
          </a:xfrm>
        </p:spPr>
        <p:txBody>
          <a:bodyPr>
            <a:normAutofit/>
          </a:bodyPr>
          <a:lstStyle/>
          <a:p>
            <a:r>
              <a:rPr lang="en-US"/>
              <a:t>To better understand how to design an effective poster in terms of:</a:t>
            </a:r>
          </a:p>
          <a:p>
            <a:pPr marL="342900" indent="-342900">
              <a:buFont typeface="Wingdings" panose="05000000000000000000" pitchFamily="2" charset="2"/>
              <a:buChar char="ü"/>
            </a:pPr>
            <a:r>
              <a:rPr lang="en-US" b="0"/>
              <a:t>Your purpose and audience</a:t>
            </a:r>
          </a:p>
          <a:p>
            <a:pPr marL="342900" indent="-342900">
              <a:buFont typeface="Wingdings" panose="05000000000000000000" pitchFamily="2" charset="2"/>
              <a:buChar char="ü"/>
            </a:pPr>
            <a:r>
              <a:rPr lang="en-US" b="0"/>
              <a:t>Content</a:t>
            </a:r>
          </a:p>
          <a:p>
            <a:pPr marL="342900" indent="-342900">
              <a:buFont typeface="Wingdings" panose="05000000000000000000" pitchFamily="2" charset="2"/>
              <a:buChar char="ü"/>
            </a:pPr>
            <a:r>
              <a:rPr lang="en-US" b="0"/>
              <a:t>Visual appeal</a:t>
            </a:r>
          </a:p>
          <a:p>
            <a:pPr marL="342900" indent="-342900">
              <a:buFont typeface="Wingdings" panose="05000000000000000000" pitchFamily="2" charset="2"/>
              <a:buChar char="ü"/>
            </a:pPr>
            <a:r>
              <a:rPr lang="en-US" b="0"/>
              <a:t>Mechanics</a:t>
            </a:r>
          </a:p>
          <a:p>
            <a:pPr marL="342900" indent="-342900">
              <a:buFont typeface="Wingdings" panose="05000000000000000000" pitchFamily="2" charset="2"/>
              <a:buChar char="ü"/>
            </a:pPr>
            <a:r>
              <a:rPr lang="en-US" b="0"/>
              <a:t>Logistics</a:t>
            </a:r>
          </a:p>
          <a:p>
            <a:endParaRPr lang="en-US"/>
          </a:p>
        </p:txBody>
      </p:sp>
      <p:pic>
        <p:nvPicPr>
          <p:cNvPr id="6" name="Picture 5">
            <a:extLst>
              <a:ext uri="{FF2B5EF4-FFF2-40B4-BE49-F238E27FC236}">
                <a16:creationId xmlns:a16="http://schemas.microsoft.com/office/drawing/2014/main" id="{26A9576D-1D57-4AA0-4E93-A5EAF593650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16955" r="27023" b="2"/>
          <a:stretch>
            <a:fillRect/>
          </a:stretch>
        </p:blipFill>
        <p:spPr>
          <a:xfrm>
            <a:off x="8246399" y="1870255"/>
            <a:ext cx="3600000" cy="4273200"/>
          </a:xfrm>
          <a:prstGeom prst="rect">
            <a:avLst/>
          </a:prstGeom>
          <a:noFill/>
        </p:spPr>
      </p:pic>
      <p:sp>
        <p:nvSpPr>
          <p:cNvPr id="4" name="Title 3"/>
          <p:cNvSpPr>
            <a:spLocks noGrp="1"/>
          </p:cNvSpPr>
          <p:nvPr>
            <p:ph type="title"/>
          </p:nvPr>
        </p:nvSpPr>
        <p:spPr>
          <a:xfrm>
            <a:off x="345600" y="342000"/>
            <a:ext cx="9695205" cy="531544"/>
          </a:xfrm>
        </p:spPr>
        <p:txBody>
          <a:bodyPr anchor="t">
            <a:normAutofit/>
          </a:bodyPr>
          <a:lstStyle/>
          <a:p>
            <a:r>
              <a:rPr lang="en-US"/>
              <a:t>Session aims</a:t>
            </a:r>
          </a:p>
        </p:txBody>
      </p:sp>
      <p:sp>
        <p:nvSpPr>
          <p:cNvPr id="12" name="TextBox 11">
            <a:extLst>
              <a:ext uri="{FF2B5EF4-FFF2-40B4-BE49-F238E27FC236}">
                <a16:creationId xmlns:a16="http://schemas.microsoft.com/office/drawing/2014/main" id="{92246ED7-5262-C65F-02B7-B744C31C03BE}"/>
              </a:ext>
            </a:extLst>
          </p:cNvPr>
          <p:cNvSpPr txBox="1"/>
          <p:nvPr/>
        </p:nvSpPr>
        <p:spPr>
          <a:xfrm>
            <a:off x="8246399" y="6143455"/>
            <a:ext cx="2597150" cy="2308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Arial" panose="020B0604020202020204" pitchFamily="34" charset="0"/>
              </a:rPr>
              <a:t>Photo by </a:t>
            </a:r>
            <a:r>
              <a:rPr kumimoji="0" lang="en-US" altLang="en-US" sz="900" b="0" i="0" u="none" strike="noStrike" cap="none" normalizeH="0" baseline="0" err="1">
                <a:ln>
                  <a:noFill/>
                </a:ln>
                <a:solidFill>
                  <a:schemeClr val="tx1"/>
                </a:solidFill>
                <a:effectLst/>
                <a:latin typeface="Arial" panose="020B0604020202020204" pitchFamily="34" charset="0"/>
                <a:hlinkClick r:id="rId3"/>
              </a:rPr>
              <a:t>NordWood</a:t>
            </a:r>
            <a:r>
              <a:rPr kumimoji="0" lang="en-US" altLang="en-US" sz="900" b="0" i="0" u="none" strike="noStrike" cap="none" normalizeH="0" baseline="0">
                <a:ln>
                  <a:noFill/>
                </a:ln>
                <a:solidFill>
                  <a:schemeClr val="tx1"/>
                </a:solidFill>
                <a:effectLst/>
                <a:latin typeface="Arial" panose="020B0604020202020204" pitchFamily="34" charset="0"/>
                <a:hlinkClick r:id="rId3"/>
              </a:rPr>
              <a:t> Themes</a:t>
            </a:r>
            <a:r>
              <a:rPr kumimoji="0" lang="en-US" altLang="en-US" sz="900" b="0" i="0" u="none" strike="noStrike" cap="none" normalizeH="0" baseline="0">
                <a:ln>
                  <a:noFill/>
                </a:ln>
                <a:solidFill>
                  <a:schemeClr val="tx1"/>
                </a:solidFill>
                <a:effectLst/>
                <a:latin typeface="Arial" panose="020B0604020202020204" pitchFamily="34" charset="0"/>
              </a:rPr>
              <a:t> on </a:t>
            </a:r>
            <a:r>
              <a:rPr kumimoji="0" lang="en-US" altLang="en-US" sz="900" b="0" i="0" u="none" strike="noStrike" cap="none" normalizeH="0" baseline="0" err="1">
                <a:ln>
                  <a:noFill/>
                </a:ln>
                <a:solidFill>
                  <a:schemeClr val="tx1"/>
                </a:solidFill>
                <a:effectLst/>
                <a:latin typeface="Arial" panose="020B0604020202020204" pitchFamily="34" charset="0"/>
                <a:hlinkClick r:id="rId4"/>
              </a:rPr>
              <a:t>Unsplash</a:t>
            </a:r>
            <a:r>
              <a:rPr kumimoji="0" lang="en-US" altLang="en-US" sz="900" b="0" i="0" u="none" strike="noStrike" cap="none" normalizeH="0" baseline="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145610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BAE67C-5B29-4FA3-7451-92E3EED25207}"/>
              </a:ext>
            </a:extLst>
          </p:cNvPr>
          <p:cNvSpPr>
            <a:spLocks noGrp="1"/>
          </p:cNvSpPr>
          <p:nvPr>
            <p:ph type="title"/>
          </p:nvPr>
        </p:nvSpPr>
        <p:spPr>
          <a:xfrm>
            <a:off x="362077" y="-675456"/>
            <a:ext cx="9695205" cy="531544"/>
          </a:xfrm>
        </p:spPr>
        <p:txBody>
          <a:bodyPr/>
          <a:lstStyle/>
          <a:p>
            <a:r>
              <a:rPr lang="en-US"/>
              <a:t>Example of clear layout</a:t>
            </a:r>
            <a:endParaRPr lang="en-AU"/>
          </a:p>
        </p:txBody>
      </p:sp>
      <p:pic>
        <p:nvPicPr>
          <p:cNvPr id="6" name="Content Placeholder 5" descr="Sample poster layout">
            <a:extLst>
              <a:ext uri="{FF2B5EF4-FFF2-40B4-BE49-F238E27FC236}">
                <a16:creationId xmlns:a16="http://schemas.microsoft.com/office/drawing/2014/main" id="{A1351225-1CED-56BD-017E-3ACCDC665FB7}"/>
              </a:ext>
            </a:extLst>
          </p:cNvPr>
          <p:cNvPicPr>
            <a:picLocks noGrp="1" noChangeAspect="1"/>
          </p:cNvPicPr>
          <p:nvPr>
            <p:ph sz="quarter" idx="14"/>
          </p:nvPr>
        </p:nvPicPr>
        <p:blipFill>
          <a:blip r:embed="rId2"/>
          <a:stretch>
            <a:fillRect/>
          </a:stretch>
        </p:blipFill>
        <p:spPr>
          <a:xfrm>
            <a:off x="1487488" y="362631"/>
            <a:ext cx="8275716" cy="6206787"/>
          </a:xfrm>
          <a:prstGeom prst="rect">
            <a:avLst/>
          </a:prstGeom>
        </p:spPr>
      </p:pic>
      <p:sp>
        <p:nvSpPr>
          <p:cNvPr id="4" name="Slide Number Placeholder 3">
            <a:extLst>
              <a:ext uri="{FF2B5EF4-FFF2-40B4-BE49-F238E27FC236}">
                <a16:creationId xmlns:a16="http://schemas.microsoft.com/office/drawing/2014/main" id="{6D1B1573-7FA8-3760-9EE2-AA6287EA7BA1}"/>
              </a:ext>
            </a:extLst>
          </p:cNvPr>
          <p:cNvSpPr>
            <a:spLocks noGrp="1"/>
          </p:cNvSpPr>
          <p:nvPr>
            <p:ph type="sldNum" sz="quarter" idx="15"/>
          </p:nvPr>
        </p:nvSpPr>
        <p:spPr/>
        <p:txBody>
          <a:bodyPr/>
          <a:lstStyle/>
          <a:p>
            <a:r>
              <a:rPr lang="en-AU"/>
              <a:t>Page [</a:t>
            </a:r>
            <a:fld id="{29D5CE74-914C-4689-99FC-1AEF49CE2B47}" type="slidenum">
              <a:rPr smtClean="0"/>
              <a:pPr/>
              <a:t>30</a:t>
            </a:fld>
            <a:r>
              <a:t>]</a:t>
            </a:r>
          </a:p>
        </p:txBody>
      </p:sp>
    </p:spTree>
    <p:extLst>
      <p:ext uri="{BB962C8B-B14F-4D97-AF65-F5344CB8AC3E}">
        <p14:creationId xmlns:p14="http://schemas.microsoft.com/office/powerpoint/2010/main" val="17889878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B480E-9D17-2680-383C-8210A5D7E9F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C45D09E-385C-D94F-D442-CD17C7317C7F}"/>
              </a:ext>
            </a:extLst>
          </p:cNvPr>
          <p:cNvSpPr>
            <a:spLocks noGrp="1"/>
          </p:cNvSpPr>
          <p:nvPr>
            <p:ph type="title"/>
          </p:nvPr>
        </p:nvSpPr>
        <p:spPr/>
        <p:txBody>
          <a:bodyPr/>
          <a:lstStyle/>
          <a:p>
            <a:r>
              <a:rPr lang="en-AU" altLang="en-US" sz="3600" b="1"/>
              <a:t>Balance text and graphics</a:t>
            </a:r>
            <a:br>
              <a:rPr lang="en-AU" altLang="en-US" sz="3600" b="1"/>
            </a:br>
            <a:endParaRPr lang="en-AU"/>
          </a:p>
        </p:txBody>
      </p:sp>
      <p:sp>
        <p:nvSpPr>
          <p:cNvPr id="3" name="Content Placeholder 2">
            <a:extLst>
              <a:ext uri="{FF2B5EF4-FFF2-40B4-BE49-F238E27FC236}">
                <a16:creationId xmlns:a16="http://schemas.microsoft.com/office/drawing/2014/main" id="{76EB5FA5-A31B-2144-34AB-D665275A999F}"/>
              </a:ext>
            </a:extLst>
          </p:cNvPr>
          <p:cNvSpPr>
            <a:spLocks noGrp="1"/>
          </p:cNvSpPr>
          <p:nvPr>
            <p:ph sz="quarter" idx="14"/>
          </p:nvPr>
        </p:nvSpPr>
        <p:spPr/>
        <p:txBody>
          <a:bodyPr/>
          <a:lstStyle/>
          <a:p>
            <a:endParaRPr lang="en-AU"/>
          </a:p>
        </p:txBody>
      </p:sp>
      <p:sp>
        <p:nvSpPr>
          <p:cNvPr id="4" name="Slide Number Placeholder 3">
            <a:extLst>
              <a:ext uri="{FF2B5EF4-FFF2-40B4-BE49-F238E27FC236}">
                <a16:creationId xmlns:a16="http://schemas.microsoft.com/office/drawing/2014/main" id="{5F135198-FD61-859D-159E-9203375533FC}"/>
              </a:ext>
            </a:extLst>
          </p:cNvPr>
          <p:cNvSpPr>
            <a:spLocks noGrp="1"/>
          </p:cNvSpPr>
          <p:nvPr>
            <p:ph type="sldNum" sz="quarter" idx="15"/>
          </p:nvPr>
        </p:nvSpPr>
        <p:spPr/>
        <p:txBody>
          <a:bodyPr/>
          <a:lstStyle/>
          <a:p>
            <a:r>
              <a:rPr lang="en-AU"/>
              <a:t>Page [</a:t>
            </a:r>
            <a:fld id="{29D5CE74-914C-4689-99FC-1AEF49CE2B47}" type="slidenum">
              <a:rPr smtClean="0"/>
              <a:pPr/>
              <a:t>31</a:t>
            </a:fld>
            <a:r>
              <a:t>]</a:t>
            </a:r>
          </a:p>
        </p:txBody>
      </p:sp>
      <p:pic>
        <p:nvPicPr>
          <p:cNvPr id="2" name="Picture 4" descr="example of balanced layout">
            <a:extLst>
              <a:ext uri="{FF2B5EF4-FFF2-40B4-BE49-F238E27FC236}">
                <a16:creationId xmlns:a16="http://schemas.microsoft.com/office/drawing/2014/main" id="{9E97F43D-300A-74F7-6F52-51269D9A5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711624" y="1872278"/>
            <a:ext cx="7129463" cy="3981450"/>
          </a:xfrm>
          <a:prstGeom prst="rect">
            <a:avLst/>
          </a:prstGeom>
          <a:noFill/>
        </p:spPr>
      </p:pic>
    </p:spTree>
    <p:extLst>
      <p:ext uri="{BB962C8B-B14F-4D97-AF65-F5344CB8AC3E}">
        <p14:creationId xmlns:p14="http://schemas.microsoft.com/office/powerpoint/2010/main" val="14052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55FE3-AD40-21F4-A9B5-A8D6F969D4F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7681A95-8465-CD31-A694-803CE333CF13}"/>
              </a:ext>
            </a:extLst>
          </p:cNvPr>
          <p:cNvSpPr>
            <a:spLocks noGrp="1"/>
          </p:cNvSpPr>
          <p:nvPr>
            <p:ph type="title"/>
          </p:nvPr>
        </p:nvSpPr>
        <p:spPr/>
        <p:txBody>
          <a:bodyPr/>
          <a:lstStyle/>
          <a:p>
            <a:pPr eaLnBrk="1" hangingPunct="1"/>
            <a:r>
              <a:rPr lang="en-AU" altLang="en-US"/>
              <a:t>Don’t crowd a section with text</a:t>
            </a:r>
          </a:p>
        </p:txBody>
      </p:sp>
      <p:sp>
        <p:nvSpPr>
          <p:cNvPr id="3" name="Content Placeholder 2">
            <a:extLst>
              <a:ext uri="{FF2B5EF4-FFF2-40B4-BE49-F238E27FC236}">
                <a16:creationId xmlns:a16="http://schemas.microsoft.com/office/drawing/2014/main" id="{05DA14D6-9731-1988-6889-7FE948FBFE71}"/>
              </a:ext>
            </a:extLst>
          </p:cNvPr>
          <p:cNvSpPr>
            <a:spLocks noGrp="1"/>
          </p:cNvSpPr>
          <p:nvPr>
            <p:ph sz="quarter" idx="14"/>
          </p:nvPr>
        </p:nvSpPr>
        <p:spPr/>
        <p:txBody>
          <a:bodyPr/>
          <a:lstStyle/>
          <a:p>
            <a:endParaRPr lang="en-AU"/>
          </a:p>
        </p:txBody>
      </p:sp>
      <p:sp>
        <p:nvSpPr>
          <p:cNvPr id="4" name="Slide Number Placeholder 3">
            <a:extLst>
              <a:ext uri="{FF2B5EF4-FFF2-40B4-BE49-F238E27FC236}">
                <a16:creationId xmlns:a16="http://schemas.microsoft.com/office/drawing/2014/main" id="{3360CE69-E5CE-1B23-92AB-4F7B96C66C8B}"/>
              </a:ext>
            </a:extLst>
          </p:cNvPr>
          <p:cNvSpPr>
            <a:spLocks noGrp="1"/>
          </p:cNvSpPr>
          <p:nvPr>
            <p:ph type="sldNum" sz="quarter" idx="15"/>
          </p:nvPr>
        </p:nvSpPr>
        <p:spPr/>
        <p:txBody>
          <a:bodyPr/>
          <a:lstStyle/>
          <a:p>
            <a:r>
              <a:rPr lang="en-AU"/>
              <a:t>Page [</a:t>
            </a:r>
            <a:fld id="{29D5CE74-914C-4689-99FC-1AEF49CE2B47}" type="slidenum">
              <a:rPr smtClean="0"/>
              <a:pPr/>
              <a:t>32</a:t>
            </a:fld>
            <a:r>
              <a:t>]</a:t>
            </a:r>
          </a:p>
        </p:txBody>
      </p:sp>
      <p:pic>
        <p:nvPicPr>
          <p:cNvPr id="28676" name="Picture 4" descr="Example of layout with too much text in one section">
            <a:extLst>
              <a:ext uri="{FF2B5EF4-FFF2-40B4-BE49-F238E27FC236}">
                <a16:creationId xmlns:a16="http://schemas.microsoft.com/office/drawing/2014/main" id="{F2D9C41C-0146-C76F-BD75-6DB5926279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639616" y="2026448"/>
            <a:ext cx="7121525" cy="3960813"/>
          </a:xfrm>
          <a:prstGeom prst="rect">
            <a:avLst/>
          </a:prstGeom>
          <a:noFill/>
        </p:spPr>
      </p:pic>
    </p:spTree>
    <p:extLst>
      <p:ext uri="{BB962C8B-B14F-4D97-AF65-F5344CB8AC3E}">
        <p14:creationId xmlns:p14="http://schemas.microsoft.com/office/powerpoint/2010/main" val="90260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3311" y="-1097365"/>
            <a:ext cx="8910989" cy="900100"/>
          </a:xfrm>
        </p:spPr>
        <p:txBody>
          <a:bodyPr/>
          <a:lstStyle/>
          <a:p>
            <a:r>
              <a:rPr lang="en-US"/>
              <a:t>Using </a:t>
            </a:r>
            <a:r>
              <a:rPr lang="en-US" err="1"/>
              <a:t>powerpoint</a:t>
            </a:r>
            <a:r>
              <a:rPr lang="en-US"/>
              <a:t> to create poster</a:t>
            </a:r>
            <a:endParaRPr lang="en-AU"/>
          </a:p>
        </p:txBody>
      </p:sp>
      <p:sp>
        <p:nvSpPr>
          <p:cNvPr id="2" name="Content Placeholder 1"/>
          <p:cNvSpPr>
            <a:spLocks noGrp="1"/>
          </p:cNvSpPr>
          <p:nvPr>
            <p:ph idx="1"/>
          </p:nvPr>
        </p:nvSpPr>
        <p:spPr/>
        <p:txBody>
          <a:bodyPr/>
          <a:lstStyle/>
          <a:p>
            <a:endParaRPr lang="en-AU"/>
          </a:p>
        </p:txBody>
      </p:sp>
      <p:sp>
        <p:nvSpPr>
          <p:cNvPr id="3" name="Text Placeholder 2"/>
          <p:cNvSpPr>
            <a:spLocks noGrp="1"/>
          </p:cNvSpPr>
          <p:nvPr>
            <p:ph type="body" idx="11"/>
          </p:nvPr>
        </p:nvSpPr>
        <p:spPr/>
        <p:txBody>
          <a:bodyPr/>
          <a:lstStyle/>
          <a:p>
            <a:endParaRPr lang="en-AU"/>
          </a:p>
        </p:txBody>
      </p:sp>
      <p:pic>
        <p:nvPicPr>
          <p:cNvPr id="5" name="Picture 4" descr="Screenshot of poster layout in powerpoint"/>
          <p:cNvPicPr>
            <a:picLocks noChangeAspect="1"/>
          </p:cNvPicPr>
          <p:nvPr/>
        </p:nvPicPr>
        <p:blipFill>
          <a:blip r:embed="rId2"/>
          <a:stretch>
            <a:fillRect/>
          </a:stretch>
        </p:blipFill>
        <p:spPr>
          <a:xfrm>
            <a:off x="435452" y="255406"/>
            <a:ext cx="11565204" cy="6505428"/>
          </a:xfrm>
          <a:prstGeom prst="rect">
            <a:avLst/>
          </a:prstGeom>
        </p:spPr>
      </p:pic>
      <p:sp>
        <p:nvSpPr>
          <p:cNvPr id="7" name="TextBox 6">
            <a:extLst>
              <a:ext uri="{FF2B5EF4-FFF2-40B4-BE49-F238E27FC236}">
                <a16:creationId xmlns:a16="http://schemas.microsoft.com/office/drawing/2014/main" id="{03F1C9E2-F6BE-D8E5-CC65-AE11094DB26F}"/>
              </a:ext>
            </a:extLst>
          </p:cNvPr>
          <p:cNvSpPr txBox="1"/>
          <p:nvPr/>
        </p:nvSpPr>
        <p:spPr>
          <a:xfrm>
            <a:off x="1390582" y="6345324"/>
            <a:ext cx="9433048" cy="461537"/>
          </a:xfrm>
          <a:prstGeom prst="rect">
            <a:avLst/>
          </a:prstGeom>
          <a:noFill/>
        </p:spPr>
        <p:txBody>
          <a:bodyPr wrap="square">
            <a:spAutoFit/>
          </a:bodyPr>
          <a:lstStyle/>
          <a:p>
            <a:r>
              <a:rPr lang="en-AU">
                <a:hlinkClick r:id="rId3"/>
              </a:rPr>
              <a:t>See: How to make an academic poster in </a:t>
            </a:r>
            <a:r>
              <a:rPr lang="en-AU" err="1">
                <a:hlinkClick r:id="rId3"/>
              </a:rPr>
              <a:t>powerpoint</a:t>
            </a:r>
            <a:r>
              <a:rPr lang="en-AU">
                <a:hlinkClick r:id="rId3"/>
              </a:rPr>
              <a:t> - YouTube</a:t>
            </a:r>
            <a:endParaRPr lang="en-AU"/>
          </a:p>
        </p:txBody>
      </p:sp>
    </p:spTree>
    <p:extLst>
      <p:ext uri="{BB962C8B-B14F-4D97-AF65-F5344CB8AC3E}">
        <p14:creationId xmlns:p14="http://schemas.microsoft.com/office/powerpoint/2010/main" val="9559816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934DA71-35BE-CEE4-BA1C-53AEBCB995D7}"/>
              </a:ext>
            </a:extLst>
          </p:cNvPr>
          <p:cNvSpPr>
            <a:spLocks noGrp="1"/>
          </p:cNvSpPr>
          <p:nvPr>
            <p:ph type="ftr" sz="quarter" idx="13"/>
          </p:nvPr>
        </p:nvSpPr>
        <p:spPr>
          <a:xfrm>
            <a:off x="345600" y="6437192"/>
            <a:ext cx="8290400" cy="306508"/>
          </a:xfrm>
        </p:spPr>
        <p:txBody>
          <a:bodyPr/>
          <a:lstStyle/>
          <a:p>
            <a:r>
              <a:rPr lang="en-AU"/>
              <a:t>See: https://cis.unimelb.edu.au/research/colloquium/cisdc-2025/dc2025-poster-submissions</a:t>
            </a:r>
          </a:p>
        </p:txBody>
      </p:sp>
      <p:pic>
        <p:nvPicPr>
          <p:cNvPr id="7" name="Content Placeholder 6" descr="Example UoM portrait template">
            <a:extLst>
              <a:ext uri="{FF2B5EF4-FFF2-40B4-BE49-F238E27FC236}">
                <a16:creationId xmlns:a16="http://schemas.microsoft.com/office/drawing/2014/main" id="{2AEC4B02-D217-EA91-AD9A-4CBBE7C19BA9}"/>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1002597" y="1722158"/>
            <a:ext cx="2907464" cy="4273550"/>
          </a:xfrm>
        </p:spPr>
      </p:pic>
      <p:sp>
        <p:nvSpPr>
          <p:cNvPr id="5" name="Title 4">
            <a:extLst>
              <a:ext uri="{FF2B5EF4-FFF2-40B4-BE49-F238E27FC236}">
                <a16:creationId xmlns:a16="http://schemas.microsoft.com/office/drawing/2014/main" id="{56708B45-F329-5744-32F6-0C37A4DF4B19}"/>
              </a:ext>
            </a:extLst>
          </p:cNvPr>
          <p:cNvSpPr>
            <a:spLocks noGrp="1"/>
          </p:cNvSpPr>
          <p:nvPr>
            <p:ph type="title"/>
          </p:nvPr>
        </p:nvSpPr>
        <p:spPr/>
        <p:txBody>
          <a:bodyPr/>
          <a:lstStyle/>
          <a:p>
            <a:r>
              <a:rPr lang="en-US"/>
              <a:t>UoM templates</a:t>
            </a:r>
            <a:endParaRPr lang="en-AU"/>
          </a:p>
        </p:txBody>
      </p:sp>
      <p:pic>
        <p:nvPicPr>
          <p:cNvPr id="9" name="Picture 8" descr="Example UoM landscape template">
            <a:extLst>
              <a:ext uri="{FF2B5EF4-FFF2-40B4-BE49-F238E27FC236}">
                <a16:creationId xmlns:a16="http://schemas.microsoft.com/office/drawing/2014/main" id="{98E2877D-4001-F53B-941D-A5BFFB6A6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1586" y="1811805"/>
            <a:ext cx="5826484" cy="4144499"/>
          </a:xfrm>
          <a:prstGeom prst="rect">
            <a:avLst/>
          </a:prstGeom>
        </p:spPr>
      </p:pic>
    </p:spTree>
    <p:extLst>
      <p:ext uri="{BB962C8B-B14F-4D97-AF65-F5344CB8AC3E}">
        <p14:creationId xmlns:p14="http://schemas.microsoft.com/office/powerpoint/2010/main" val="886853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B2177-8DE2-8900-AB86-27CB6F3ED2B4}"/>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411BC9F6-C551-C080-E1A7-A2A6022388C4}"/>
              </a:ext>
            </a:extLst>
          </p:cNvPr>
          <p:cNvSpPr>
            <a:spLocks noGrp="1"/>
          </p:cNvSpPr>
          <p:nvPr>
            <p:ph type="title"/>
          </p:nvPr>
        </p:nvSpPr>
        <p:spPr>
          <a:xfrm>
            <a:off x="345600" y="342000"/>
            <a:ext cx="9695205" cy="531544"/>
          </a:xfrm>
        </p:spPr>
        <p:txBody>
          <a:bodyPr>
            <a:noAutofit/>
          </a:bodyPr>
          <a:lstStyle/>
          <a:p>
            <a:r>
              <a:rPr lang="en-AU" altLang="en-US" sz="3600" b="1">
                <a:solidFill>
                  <a:schemeClr val="bg2"/>
                </a:solidFill>
                <a:latin typeface="+mj-lt"/>
              </a:rPr>
              <a:t>Previous examples</a:t>
            </a:r>
            <a:endParaRPr lang="en-AU" sz="3200" b="1">
              <a:solidFill>
                <a:schemeClr val="bg2"/>
              </a:solidFill>
              <a:latin typeface="+mj-lt"/>
            </a:endParaRPr>
          </a:p>
        </p:txBody>
      </p:sp>
      <p:pic>
        <p:nvPicPr>
          <p:cNvPr id="4" name="Content Placeholder 3" descr="Student example poster on Situational Impairment During mobile Interaction ">
            <a:extLst>
              <a:ext uri="{FF2B5EF4-FFF2-40B4-BE49-F238E27FC236}">
                <a16:creationId xmlns:a16="http://schemas.microsoft.com/office/drawing/2014/main" id="{C73548F2-1049-6155-F0F8-A2B90AF2BF28}"/>
              </a:ext>
            </a:extLst>
          </p:cNvPr>
          <p:cNvPicPr>
            <a:picLocks noGrp="1" noChangeAspect="1"/>
          </p:cNvPicPr>
          <p:nvPr>
            <p:ph idx="1"/>
          </p:nvPr>
        </p:nvPicPr>
        <p:blipFill>
          <a:blip r:embed="rId3"/>
          <a:stretch>
            <a:fillRect/>
          </a:stretch>
        </p:blipFill>
        <p:spPr>
          <a:xfrm>
            <a:off x="6931024" y="2078931"/>
            <a:ext cx="4912200" cy="3509389"/>
          </a:xfrm>
          <a:prstGeom prst="rect">
            <a:avLst/>
          </a:prstGeom>
        </p:spPr>
      </p:pic>
      <p:sp>
        <p:nvSpPr>
          <p:cNvPr id="12" name="Speech Bubble: Rectangle with Corners Rounded 11">
            <a:extLst>
              <a:ext uri="{FF2B5EF4-FFF2-40B4-BE49-F238E27FC236}">
                <a16:creationId xmlns:a16="http://schemas.microsoft.com/office/drawing/2014/main" id="{8E88E530-1C03-BB88-9796-A181032D556F}"/>
              </a:ext>
            </a:extLst>
          </p:cNvPr>
          <p:cNvSpPr/>
          <p:nvPr/>
        </p:nvSpPr>
        <p:spPr>
          <a:xfrm>
            <a:off x="7315202" y="430163"/>
            <a:ext cx="4084364" cy="1214716"/>
          </a:xfrm>
          <a:prstGeom prst="wedgeRoundRectCallout">
            <a:avLst>
              <a:gd name="adj1" fmla="val -105823"/>
              <a:gd name="adj2" fmla="val -25367"/>
              <a:gd name="adj3" fmla="val 16667"/>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000" b="1"/>
              <a:t>Discuss: use of layout, headings, visuals, text</a:t>
            </a:r>
            <a:endParaRPr lang="en-AU" sz="2000" b="1"/>
          </a:p>
        </p:txBody>
      </p:sp>
      <p:pic>
        <p:nvPicPr>
          <p:cNvPr id="8" name="Picture 7" descr="Student poster example on Investigating intent recognition through gaze awareness in user interfaces">
            <a:extLst>
              <a:ext uri="{FF2B5EF4-FFF2-40B4-BE49-F238E27FC236}">
                <a16:creationId xmlns:a16="http://schemas.microsoft.com/office/drawing/2014/main" id="{3A66B1CE-1D82-B236-17E2-5FF9CF8B02B5}"/>
              </a:ext>
            </a:extLst>
          </p:cNvPr>
          <p:cNvPicPr>
            <a:picLocks noChangeAspect="1"/>
          </p:cNvPicPr>
          <p:nvPr/>
        </p:nvPicPr>
        <p:blipFill>
          <a:blip r:embed="rId4"/>
          <a:stretch>
            <a:fillRect/>
          </a:stretch>
        </p:blipFill>
        <p:spPr>
          <a:xfrm>
            <a:off x="993035" y="1206112"/>
            <a:ext cx="3883765" cy="5410588"/>
          </a:xfrm>
          <a:prstGeom prst="rect">
            <a:avLst/>
          </a:prstGeom>
        </p:spPr>
      </p:pic>
      <p:pic>
        <p:nvPicPr>
          <p:cNvPr id="1026" name="Picture 2">
            <a:extLst>
              <a:ext uri="{FF2B5EF4-FFF2-40B4-BE49-F238E27FC236}">
                <a16:creationId xmlns:a16="http://schemas.microsoft.com/office/drawing/2014/main" id="{121109E3-1408-0289-1CAF-0AA48732FF8D}"/>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0312" y="4788800"/>
            <a:ext cx="1727200" cy="1727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A36C3C7-5E75-0689-E218-1187A196E342}"/>
              </a:ext>
            </a:extLst>
          </p:cNvPr>
          <p:cNvSpPr txBox="1"/>
          <p:nvPr/>
        </p:nvSpPr>
        <p:spPr>
          <a:xfrm>
            <a:off x="6931024" y="6155163"/>
            <a:ext cx="5260975" cy="461537"/>
          </a:xfrm>
          <a:prstGeom prst="rect">
            <a:avLst/>
          </a:prstGeom>
          <a:noFill/>
        </p:spPr>
        <p:txBody>
          <a:bodyPr wrap="square">
            <a:spAutoFit/>
          </a:bodyPr>
          <a:lstStyle/>
          <a:p>
            <a:r>
              <a:rPr lang="en-AU" b="1" i="0">
                <a:solidFill>
                  <a:srgbClr val="4A4A4A"/>
                </a:solidFill>
                <a:effectLst/>
                <a:latin typeface="Source Sans Pro" panose="020B0503030403020204" pitchFamily="34" charset="0"/>
              </a:rPr>
              <a:t>URL:</a:t>
            </a:r>
            <a:r>
              <a:rPr lang="en-AU" b="0" i="0">
                <a:solidFill>
                  <a:srgbClr val="4A4A4A"/>
                </a:solidFill>
                <a:effectLst/>
                <a:latin typeface="Source Sans Pro" panose="020B0503030403020204" pitchFamily="34" charset="0"/>
              </a:rPr>
              <a:t> https://go.unimelb.edu.au/vv3p</a:t>
            </a:r>
            <a:endParaRPr lang="en-AU"/>
          </a:p>
        </p:txBody>
      </p:sp>
    </p:spTree>
    <p:extLst>
      <p:ext uri="{BB962C8B-B14F-4D97-AF65-F5344CB8AC3E}">
        <p14:creationId xmlns:p14="http://schemas.microsoft.com/office/powerpoint/2010/main" val="18028801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064CC-9FAA-D317-1105-D4E5DC8249E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85A4ED-58DB-02CF-107C-973A1B747DA7}"/>
              </a:ext>
            </a:extLst>
          </p:cNvPr>
          <p:cNvSpPr>
            <a:spLocks noGrp="1"/>
          </p:cNvSpPr>
          <p:nvPr>
            <p:ph type="title"/>
          </p:nvPr>
        </p:nvSpPr>
        <p:spPr/>
        <p:txBody>
          <a:bodyPr/>
          <a:lstStyle/>
          <a:p>
            <a:r>
              <a:rPr lang="en-US"/>
              <a:t>Logistics</a:t>
            </a:r>
            <a:endParaRPr lang="en-AU"/>
          </a:p>
        </p:txBody>
      </p:sp>
    </p:spTree>
    <p:extLst>
      <p:ext uri="{BB962C8B-B14F-4D97-AF65-F5344CB8AC3E}">
        <p14:creationId xmlns:p14="http://schemas.microsoft.com/office/powerpoint/2010/main" val="16720939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B7516-3689-EDF9-79A0-D192498A190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E676A4-E88D-236F-EF01-6F05DFF81293}"/>
              </a:ext>
            </a:extLst>
          </p:cNvPr>
          <p:cNvSpPr>
            <a:spLocks noGrp="1"/>
          </p:cNvSpPr>
          <p:nvPr>
            <p:ph idx="1"/>
          </p:nvPr>
        </p:nvSpPr>
        <p:spPr/>
        <p:txBody>
          <a:bodyPr vert="horz" lIns="0" tIns="0" rIns="81000" bIns="34280" rtlCol="0" anchor="t">
            <a:normAutofit/>
          </a:bodyPr>
          <a:lstStyle/>
          <a:p>
            <a:pPr marL="340034" indent="-342892">
              <a:buFont typeface="Arial" panose="020B0604020202020204" pitchFamily="34" charset="0"/>
              <a:buChar char="•"/>
            </a:pPr>
            <a:r>
              <a:rPr lang="en-AU" sz="2400" b="1">
                <a:solidFill>
                  <a:schemeClr val="bg2"/>
                </a:solidFill>
                <a:latin typeface="+mn-lt"/>
              </a:rPr>
              <a:t>Size</a:t>
            </a:r>
            <a:r>
              <a:rPr lang="en-AU" sz="2400">
                <a:solidFill>
                  <a:schemeClr val="bg2"/>
                </a:solidFill>
                <a:latin typeface="+mn-lt"/>
              </a:rPr>
              <a:t> = A1 (59.4 x 84.1 cm) LANDSCAPE or PORTRAIT</a:t>
            </a:r>
          </a:p>
          <a:p>
            <a:pPr marL="340034" indent="-342892">
              <a:buFont typeface="Arial" panose="020B0604020202020204" pitchFamily="34" charset="0"/>
              <a:buChar char="•"/>
            </a:pPr>
            <a:r>
              <a:rPr lang="en-AU" sz="2400" b="1">
                <a:solidFill>
                  <a:schemeClr val="bg2"/>
                </a:solidFill>
                <a:latin typeface="+mn-lt"/>
              </a:rPr>
              <a:t>Format</a:t>
            </a:r>
            <a:r>
              <a:rPr lang="en-AU" sz="2400">
                <a:solidFill>
                  <a:schemeClr val="bg2"/>
                </a:solidFill>
                <a:latin typeface="+mn-lt"/>
              </a:rPr>
              <a:t> = PDF</a:t>
            </a:r>
          </a:p>
          <a:p>
            <a:pPr marL="340034" indent="-342892">
              <a:buFont typeface="Arial" panose="020B0604020202020204" pitchFamily="34" charset="0"/>
              <a:buChar char="•"/>
            </a:pPr>
            <a:r>
              <a:rPr lang="en-AU" sz="2400">
                <a:solidFill>
                  <a:schemeClr val="bg2"/>
                </a:solidFill>
                <a:latin typeface="+mn-lt"/>
              </a:rPr>
              <a:t>University of Melbourne Templates available via submission page</a:t>
            </a:r>
          </a:p>
          <a:p>
            <a:endParaRPr lang="en-AU" sz="2400">
              <a:solidFill>
                <a:schemeClr val="bg2"/>
              </a:solidFill>
              <a:latin typeface="+mn-lt"/>
            </a:endParaRPr>
          </a:p>
          <a:p>
            <a:pPr marL="340034" indent="-342892">
              <a:buFont typeface="Arial" panose="020B0604020202020204" pitchFamily="34" charset="0"/>
              <a:buChar char="•"/>
            </a:pPr>
            <a:r>
              <a:rPr lang="en-AU" sz="2400">
                <a:solidFill>
                  <a:schemeClr val="bg1"/>
                </a:solidFill>
                <a:highlight>
                  <a:srgbClr val="0000FF"/>
                </a:highlight>
                <a:latin typeface="+mn-lt"/>
              </a:rPr>
              <a:t>Submit by Monday 20th Oct via the link on the CIS Doctoral Colloquium 2025 Poster submission webpage</a:t>
            </a:r>
          </a:p>
          <a:p>
            <a:pPr marL="340034" indent="-342892">
              <a:buFont typeface="Arial" panose="020B0604020202020204" pitchFamily="34" charset="0"/>
              <a:buChar char="•"/>
            </a:pPr>
            <a:endParaRPr lang="en-AU" sz="2400">
              <a:solidFill>
                <a:schemeClr val="bg2"/>
              </a:solidFill>
              <a:latin typeface="+mn-lt"/>
            </a:endParaRPr>
          </a:p>
          <a:p>
            <a:pPr marL="256693" indent="-256693"/>
            <a:endParaRPr lang="en-AU" sz="2100"/>
          </a:p>
          <a:p>
            <a:pPr marL="256693" indent="-256693" algn="ctr"/>
            <a:endParaRPr lang="en-AU" sz="2100" i="1"/>
          </a:p>
        </p:txBody>
      </p:sp>
      <p:sp>
        <p:nvSpPr>
          <p:cNvPr id="4" name="Title 3">
            <a:extLst>
              <a:ext uri="{FF2B5EF4-FFF2-40B4-BE49-F238E27FC236}">
                <a16:creationId xmlns:a16="http://schemas.microsoft.com/office/drawing/2014/main" id="{4DA23819-9B92-D7FD-6E36-4AF67B9E30F6}"/>
              </a:ext>
            </a:extLst>
          </p:cNvPr>
          <p:cNvSpPr>
            <a:spLocks noGrp="1"/>
          </p:cNvSpPr>
          <p:nvPr>
            <p:ph type="title"/>
          </p:nvPr>
        </p:nvSpPr>
        <p:spPr/>
        <p:txBody>
          <a:bodyPr>
            <a:normAutofit/>
          </a:bodyPr>
          <a:lstStyle/>
          <a:p>
            <a:r>
              <a:rPr lang="en-AU" sz="3600" b="1">
                <a:solidFill>
                  <a:schemeClr val="bg2"/>
                </a:solidFill>
                <a:latin typeface="+mj-lt"/>
              </a:rPr>
              <a:t>Prepare you poster in advance </a:t>
            </a:r>
          </a:p>
        </p:txBody>
      </p:sp>
      <p:sp>
        <p:nvSpPr>
          <p:cNvPr id="7" name="TextBox 6">
            <a:extLst>
              <a:ext uri="{FF2B5EF4-FFF2-40B4-BE49-F238E27FC236}">
                <a16:creationId xmlns:a16="http://schemas.microsoft.com/office/drawing/2014/main" id="{6DF15278-39C9-177E-AFAC-7C7EEE16B7E0}"/>
              </a:ext>
            </a:extLst>
          </p:cNvPr>
          <p:cNvSpPr txBox="1"/>
          <p:nvPr/>
        </p:nvSpPr>
        <p:spPr>
          <a:xfrm>
            <a:off x="235070" y="6384907"/>
            <a:ext cx="11369542" cy="338554"/>
          </a:xfrm>
          <a:prstGeom prst="rect">
            <a:avLst/>
          </a:prstGeom>
          <a:noFill/>
        </p:spPr>
        <p:txBody>
          <a:bodyPr wrap="square">
            <a:spAutoFit/>
          </a:bodyPr>
          <a:lstStyle/>
          <a:p>
            <a:r>
              <a:rPr lang="en-AU" sz="1600" dirty="0"/>
              <a:t>See: https://cis.unimelb.edu.au/research/colloquium/cisdc-2025/dc2025-poster-submissions</a:t>
            </a:r>
          </a:p>
        </p:txBody>
      </p:sp>
    </p:spTree>
    <p:extLst>
      <p:ext uri="{BB962C8B-B14F-4D97-AF65-F5344CB8AC3E}">
        <p14:creationId xmlns:p14="http://schemas.microsoft.com/office/powerpoint/2010/main" val="39804974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A4CF8A5-6AFA-D27B-3BB8-132D327CDC07}"/>
              </a:ext>
            </a:extLst>
          </p:cNvPr>
          <p:cNvSpPr>
            <a:spLocks noGrp="1"/>
          </p:cNvSpPr>
          <p:nvPr>
            <p:ph type="ftr" sz="quarter" idx="13"/>
          </p:nvPr>
        </p:nvSpPr>
        <p:spPr/>
        <p:txBody>
          <a:bodyPr/>
          <a:lstStyle/>
          <a:p>
            <a:r>
              <a:rPr lang="en-AU" b="0"/>
              <a:t>Photo credit: Peter </a:t>
            </a:r>
            <a:r>
              <a:rPr lang="en-AU" b="0" err="1"/>
              <a:t>Cassemento</a:t>
            </a:r>
            <a:r>
              <a:rPr lang="en-AU" b="0"/>
              <a:t> at the 2019 Endeavour</a:t>
            </a:r>
          </a:p>
        </p:txBody>
      </p:sp>
      <p:sp>
        <p:nvSpPr>
          <p:cNvPr id="5" name="Title 4">
            <a:extLst>
              <a:ext uri="{FF2B5EF4-FFF2-40B4-BE49-F238E27FC236}">
                <a16:creationId xmlns:a16="http://schemas.microsoft.com/office/drawing/2014/main" id="{1D17A1B8-4733-9E64-A4AD-C89EFA58CBA6}"/>
              </a:ext>
            </a:extLst>
          </p:cNvPr>
          <p:cNvSpPr>
            <a:spLocks noGrp="1"/>
          </p:cNvSpPr>
          <p:nvPr>
            <p:ph type="title"/>
          </p:nvPr>
        </p:nvSpPr>
        <p:spPr/>
        <p:txBody>
          <a:bodyPr/>
          <a:lstStyle/>
          <a:p>
            <a:r>
              <a:rPr lang="en-AU"/>
              <a:t>Consider where to position yourself …</a:t>
            </a:r>
          </a:p>
        </p:txBody>
      </p:sp>
      <p:pic>
        <p:nvPicPr>
          <p:cNvPr id="6" name="gmail-m_-5881656858919603810Picture 2" descr="People talking in front of a poster ">
            <a:extLst>
              <a:ext uri="{FF2B5EF4-FFF2-40B4-BE49-F238E27FC236}">
                <a16:creationId xmlns:a16="http://schemas.microsoft.com/office/drawing/2014/main" id="{EAF7DD5B-BBF6-1104-5EA1-D54210A1BC7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17631" y="1700808"/>
            <a:ext cx="3864769" cy="25788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mail-m_-5881656858919603810Picture 3" descr="People talking in front of a poster ">
            <a:extLst>
              <a:ext uri="{FF2B5EF4-FFF2-40B4-BE49-F238E27FC236}">
                <a16:creationId xmlns:a16="http://schemas.microsoft.com/office/drawing/2014/main" id="{F2D77EA6-D503-7C40-C6F8-F0DA6FF5B9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7979" y="3712425"/>
            <a:ext cx="3864769" cy="25788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mail-m_-5881656858919603810Picture 4" descr="People talking in front of a poster ">
            <a:extLst>
              <a:ext uri="{FF2B5EF4-FFF2-40B4-BE49-F238E27FC236}">
                <a16:creationId xmlns:a16="http://schemas.microsoft.com/office/drawing/2014/main" id="{2DA06A37-CFD6-735C-A60D-E1B51AB96C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338" y="1726688"/>
            <a:ext cx="3864769" cy="25788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69594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9408B-46B9-C90D-6484-5C8D98F79CF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C033D47-4951-984C-A45C-D2D64234B0FE}"/>
              </a:ext>
            </a:extLst>
          </p:cNvPr>
          <p:cNvSpPr>
            <a:spLocks noGrp="1"/>
          </p:cNvSpPr>
          <p:nvPr>
            <p:ph type="title"/>
          </p:nvPr>
        </p:nvSpPr>
        <p:spPr/>
        <p:txBody>
          <a:bodyPr/>
          <a:lstStyle/>
          <a:p>
            <a:r>
              <a:rPr lang="en-AU" sz="3600" b="1">
                <a:solidFill>
                  <a:schemeClr val="bg2"/>
                </a:solidFill>
                <a:latin typeface="+mj-lt"/>
              </a:rPr>
              <a:t>Summary</a:t>
            </a:r>
            <a:endParaRPr lang="en-AU"/>
          </a:p>
        </p:txBody>
      </p:sp>
      <p:sp>
        <p:nvSpPr>
          <p:cNvPr id="3" name="Content Placeholder 2">
            <a:extLst>
              <a:ext uri="{FF2B5EF4-FFF2-40B4-BE49-F238E27FC236}">
                <a16:creationId xmlns:a16="http://schemas.microsoft.com/office/drawing/2014/main" id="{DE3020FC-2603-DF19-CF51-902C01E43405}"/>
              </a:ext>
            </a:extLst>
          </p:cNvPr>
          <p:cNvSpPr>
            <a:spLocks noGrp="1"/>
          </p:cNvSpPr>
          <p:nvPr>
            <p:ph sz="quarter" idx="14"/>
          </p:nvPr>
        </p:nvSpPr>
        <p:spPr>
          <a:xfrm>
            <a:off x="345601" y="1872637"/>
            <a:ext cx="11500798" cy="4273200"/>
          </a:xfrm>
        </p:spPr>
        <p:txBody>
          <a:bodyPr/>
          <a:lstStyle/>
          <a:p>
            <a:r>
              <a:rPr lang="en-AU">
                <a:solidFill>
                  <a:schemeClr val="bg2"/>
                </a:solidFill>
                <a:latin typeface="+mj-lt"/>
              </a:rPr>
              <a:t>Consider these elements when designing your poster:</a:t>
            </a:r>
          </a:p>
          <a:p>
            <a:pPr marL="342900" indent="-342900">
              <a:lnSpc>
                <a:spcPct val="200000"/>
              </a:lnSpc>
              <a:buFont typeface="Wingdings" panose="05000000000000000000" pitchFamily="2" charset="2"/>
              <a:buChar char="ü"/>
            </a:pPr>
            <a:r>
              <a:rPr lang="en-AU" sz="2400" b="0"/>
              <a:t>Your purpose and audience</a:t>
            </a:r>
          </a:p>
          <a:p>
            <a:pPr marL="342900" indent="-342900">
              <a:lnSpc>
                <a:spcPct val="200000"/>
              </a:lnSpc>
              <a:buFont typeface="Wingdings" panose="05000000000000000000" pitchFamily="2" charset="2"/>
              <a:buChar char="ü"/>
            </a:pPr>
            <a:r>
              <a:rPr lang="en-AU" sz="2400" b="0"/>
              <a:t>Content</a:t>
            </a:r>
          </a:p>
          <a:p>
            <a:pPr marL="342900" indent="-342900">
              <a:lnSpc>
                <a:spcPct val="200000"/>
              </a:lnSpc>
              <a:buFont typeface="Wingdings" panose="05000000000000000000" pitchFamily="2" charset="2"/>
              <a:buChar char="ü"/>
            </a:pPr>
            <a:r>
              <a:rPr lang="en-US" sz="2400" b="0"/>
              <a:t>Visual appeal</a:t>
            </a:r>
          </a:p>
          <a:p>
            <a:pPr marL="342900" indent="-342900">
              <a:lnSpc>
                <a:spcPct val="200000"/>
              </a:lnSpc>
              <a:buFont typeface="Wingdings" panose="05000000000000000000" pitchFamily="2" charset="2"/>
              <a:buChar char="ü"/>
            </a:pPr>
            <a:r>
              <a:rPr lang="en-US" sz="2400" b="0"/>
              <a:t>Mechanics</a:t>
            </a:r>
          </a:p>
          <a:p>
            <a:pPr marL="342900" indent="-342900">
              <a:lnSpc>
                <a:spcPct val="200000"/>
              </a:lnSpc>
              <a:buFont typeface="Wingdings" panose="05000000000000000000" pitchFamily="2" charset="2"/>
              <a:buChar char="ü"/>
            </a:pPr>
            <a:r>
              <a:rPr lang="en-US" sz="2400" b="0"/>
              <a:t>Logistics</a:t>
            </a:r>
          </a:p>
          <a:p>
            <a:endParaRPr lang="en-AU"/>
          </a:p>
        </p:txBody>
      </p:sp>
      <p:sp>
        <p:nvSpPr>
          <p:cNvPr id="4" name="Slide Number Placeholder 3">
            <a:extLst>
              <a:ext uri="{FF2B5EF4-FFF2-40B4-BE49-F238E27FC236}">
                <a16:creationId xmlns:a16="http://schemas.microsoft.com/office/drawing/2014/main" id="{F8731842-71E0-A408-AC3A-D85FD485EA83}"/>
              </a:ext>
            </a:extLst>
          </p:cNvPr>
          <p:cNvSpPr>
            <a:spLocks noGrp="1"/>
          </p:cNvSpPr>
          <p:nvPr>
            <p:ph type="sldNum" sz="quarter" idx="15"/>
          </p:nvPr>
        </p:nvSpPr>
        <p:spPr/>
        <p:txBody>
          <a:bodyPr/>
          <a:lstStyle/>
          <a:p>
            <a:r>
              <a:rPr lang="en-AU"/>
              <a:t>Page [</a:t>
            </a:r>
            <a:fld id="{29D5CE74-914C-4689-99FC-1AEF49CE2B47}" type="slidenum">
              <a:rPr smtClean="0"/>
              <a:pPr/>
              <a:t>39</a:t>
            </a:fld>
            <a:r>
              <a:t>]</a:t>
            </a:r>
          </a:p>
        </p:txBody>
      </p:sp>
      <p:sp>
        <p:nvSpPr>
          <p:cNvPr id="2" name="Rectangle: Rounded Corners 1">
            <a:extLst>
              <a:ext uri="{FF2B5EF4-FFF2-40B4-BE49-F238E27FC236}">
                <a16:creationId xmlns:a16="http://schemas.microsoft.com/office/drawing/2014/main" id="{B38D94F4-5F67-8750-3381-80C6DC13CF4E}"/>
              </a:ext>
            </a:extLst>
          </p:cNvPr>
          <p:cNvSpPr/>
          <p:nvPr/>
        </p:nvSpPr>
        <p:spPr bwMode="auto">
          <a:xfrm>
            <a:off x="4439817" y="2952315"/>
            <a:ext cx="7321204" cy="1441939"/>
          </a:xfrm>
          <a:prstGeom prst="roundRect">
            <a:avLst/>
          </a:prstGeom>
          <a:solidFill>
            <a:schemeClr val="bg2">
              <a:lumMod val="75000"/>
              <a:lumOff val="25000"/>
            </a:schemeClr>
          </a:solidFill>
          <a:ln w="25400"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r>
              <a:rPr lang="en-AU" sz="2250" b="1">
                <a:solidFill>
                  <a:schemeClr val="bg1"/>
                </a:solidFill>
              </a:rPr>
              <a:t>Final tip: </a:t>
            </a:r>
          </a:p>
          <a:p>
            <a:pPr marL="428625" indent="-428625" defTabSz="685800" fontAlgn="base">
              <a:spcBef>
                <a:spcPct val="0"/>
              </a:spcBef>
              <a:spcAft>
                <a:spcPct val="0"/>
              </a:spcAft>
              <a:buFontTx/>
              <a:buChar char="-"/>
            </a:pPr>
            <a:r>
              <a:rPr lang="en-AU" sz="2250">
                <a:solidFill>
                  <a:schemeClr val="bg1"/>
                </a:solidFill>
                <a:ea typeface="ヒラギノ角ゴ ProN W3" charset="0"/>
                <a:cs typeface="ヒラギノ角ゴ ProN W3" charset="0"/>
                <a:sym typeface="Gill Sans" charset="0"/>
              </a:rPr>
              <a:t>Print out an A3 version</a:t>
            </a:r>
          </a:p>
          <a:p>
            <a:pPr marL="428625" indent="-428625" defTabSz="685800" fontAlgn="base">
              <a:spcBef>
                <a:spcPct val="0"/>
              </a:spcBef>
              <a:spcAft>
                <a:spcPct val="0"/>
              </a:spcAft>
              <a:buFontTx/>
              <a:buChar char="-"/>
            </a:pPr>
            <a:r>
              <a:rPr lang="en-AU" sz="2250">
                <a:solidFill>
                  <a:schemeClr val="bg1"/>
                </a:solidFill>
              </a:rPr>
              <a:t>Get another set of eyes to look at it: Do they get it?</a:t>
            </a:r>
          </a:p>
        </p:txBody>
      </p:sp>
    </p:spTree>
    <p:extLst>
      <p:ext uri="{BB962C8B-B14F-4D97-AF65-F5344CB8AC3E}">
        <p14:creationId xmlns:p14="http://schemas.microsoft.com/office/powerpoint/2010/main" val="234548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AC0B14-93F7-D1E1-12F5-721C7B76AB2A}"/>
              </a:ext>
            </a:extLst>
          </p:cNvPr>
          <p:cNvSpPr>
            <a:spLocks noGrp="1"/>
          </p:cNvSpPr>
          <p:nvPr>
            <p:ph type="title"/>
          </p:nvPr>
        </p:nvSpPr>
        <p:spPr>
          <a:xfrm>
            <a:off x="587389" y="-900100"/>
            <a:ext cx="8910989" cy="900100"/>
          </a:xfrm>
        </p:spPr>
        <p:txBody>
          <a:bodyPr vert="horz" lIns="0" tIns="45706" rIns="91409" bIns="45706" rtlCol="0" anchor="b">
            <a:normAutofit/>
          </a:bodyPr>
          <a:lstStyle/>
          <a:p>
            <a:r>
              <a:rPr lang="en-US"/>
              <a:t>Poster presentations</a:t>
            </a:r>
            <a:endParaRPr lang="en-AU"/>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74138" y="2063463"/>
            <a:ext cx="7217863" cy="4794537"/>
          </a:xfrm>
          <a:prstGeom prst="rect">
            <a:avLst/>
          </a:prstGeom>
        </p:spPr>
      </p:pic>
      <p:pic>
        <p:nvPicPr>
          <p:cNvPr id="8" name="Content Placeholder 7">
            <a:extLst>
              <a:ext uri="{C183D7F6-B498-43B3-948B-1728B52AA6E4}">
                <adec:decorative xmlns:adec="http://schemas.microsoft.com/office/drawing/2017/decorative" val="1"/>
              </a:ext>
            </a:extLst>
          </p:cNvPr>
          <p:cNvPicPr>
            <a:picLocks noGrp="1" noChangeAspect="1"/>
          </p:cNvPicPr>
          <p:nvPr>
            <p:ph idx="1"/>
          </p:nvPr>
        </p:nvPicPr>
        <p:blipFill>
          <a:blip r:embed="rId4"/>
          <a:stretch>
            <a:fillRect/>
          </a:stretch>
        </p:blipFill>
        <p:spPr>
          <a:xfrm>
            <a:off x="1" y="0"/>
            <a:ext cx="6885464" cy="4589859"/>
          </a:xfrm>
        </p:spPr>
      </p:pic>
      <p:sp>
        <p:nvSpPr>
          <p:cNvPr id="3" name="Speech Bubble: Rectangle with Corners Rounded 2">
            <a:extLst>
              <a:ext uri="{FF2B5EF4-FFF2-40B4-BE49-F238E27FC236}">
                <a16:creationId xmlns:a16="http://schemas.microsoft.com/office/drawing/2014/main" id="{8C7B0E96-5255-E659-DDE1-162AD3CE903F}"/>
              </a:ext>
            </a:extLst>
          </p:cNvPr>
          <p:cNvSpPr/>
          <p:nvPr/>
        </p:nvSpPr>
        <p:spPr bwMode="auto">
          <a:xfrm>
            <a:off x="7537752" y="108822"/>
            <a:ext cx="4545875" cy="1591986"/>
          </a:xfrm>
          <a:prstGeom prst="wedgeRoundRectCallout">
            <a:avLst>
              <a:gd name="adj1" fmla="val -65367"/>
              <a:gd name="adj2" fmla="val 65105"/>
              <a:gd name="adj3" fmla="val 16667"/>
            </a:avLst>
          </a:prstGeom>
          <a:solidFill>
            <a:schemeClr val="bg2">
              <a:lumMod val="75000"/>
              <a:lumOff val="25000"/>
            </a:schemeClr>
          </a:solidFill>
          <a:ln w="25400"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r>
              <a:rPr lang="en-AU" sz="2400">
                <a:solidFill>
                  <a:schemeClr val="bg1"/>
                </a:solidFill>
              </a:rPr>
              <a:t>Have you had any experience with academic posters and poster presentations before? </a:t>
            </a:r>
          </a:p>
        </p:txBody>
      </p:sp>
      <p:sp>
        <p:nvSpPr>
          <p:cNvPr id="2" name="Speech Bubble: Rectangle with Corners Rounded 1">
            <a:extLst>
              <a:ext uri="{FF2B5EF4-FFF2-40B4-BE49-F238E27FC236}">
                <a16:creationId xmlns:a16="http://schemas.microsoft.com/office/drawing/2014/main" id="{9FADD2A7-ABEA-4E56-937C-90E5824ADD5B}"/>
              </a:ext>
            </a:extLst>
          </p:cNvPr>
          <p:cNvSpPr/>
          <p:nvPr/>
        </p:nvSpPr>
        <p:spPr bwMode="auto">
          <a:xfrm>
            <a:off x="187995" y="4941168"/>
            <a:ext cx="4545875" cy="1245789"/>
          </a:xfrm>
          <a:prstGeom prst="wedgeRoundRectCallout">
            <a:avLst>
              <a:gd name="adj1" fmla="val 49681"/>
              <a:gd name="adj2" fmla="val 80402"/>
              <a:gd name="adj3" fmla="val 16667"/>
            </a:avLst>
          </a:prstGeom>
          <a:solidFill>
            <a:schemeClr val="bg2">
              <a:lumMod val="75000"/>
              <a:lumOff val="25000"/>
            </a:schemeClr>
          </a:solidFill>
          <a:ln w="25400"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r>
              <a:rPr lang="en-AU" sz="2400">
                <a:solidFill>
                  <a:schemeClr val="bg1"/>
                </a:solidFill>
              </a:rPr>
              <a:t>If so, what kind of poster has attracted your attention the most?</a:t>
            </a:r>
          </a:p>
        </p:txBody>
      </p:sp>
    </p:spTree>
    <p:extLst>
      <p:ext uri="{BB962C8B-B14F-4D97-AF65-F5344CB8AC3E}">
        <p14:creationId xmlns:p14="http://schemas.microsoft.com/office/powerpoint/2010/main" val="3726110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E319F-FA58-54B3-CD65-E43FC9AF997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910CFF3-8785-E7DA-F83C-CC20D0A96310}"/>
              </a:ext>
            </a:extLst>
          </p:cNvPr>
          <p:cNvSpPr>
            <a:spLocks noGrp="1"/>
          </p:cNvSpPr>
          <p:nvPr>
            <p:ph type="title"/>
          </p:nvPr>
        </p:nvSpPr>
        <p:spPr/>
        <p:txBody>
          <a:bodyPr/>
          <a:lstStyle/>
          <a:p>
            <a:r>
              <a:rPr lang="en-US"/>
              <a:t>Further support</a:t>
            </a:r>
            <a:endParaRPr lang="en-AU"/>
          </a:p>
        </p:txBody>
      </p:sp>
      <p:sp>
        <p:nvSpPr>
          <p:cNvPr id="2" name="Footer Placeholder 1">
            <a:extLst>
              <a:ext uri="{FF2B5EF4-FFF2-40B4-BE49-F238E27FC236}">
                <a16:creationId xmlns:a16="http://schemas.microsoft.com/office/drawing/2014/main" id="{983800C2-D100-AB0E-4470-DFEEDEF5DA74}"/>
              </a:ext>
            </a:extLst>
          </p:cNvPr>
          <p:cNvSpPr>
            <a:spLocks noGrp="1"/>
          </p:cNvSpPr>
          <p:nvPr>
            <p:ph type="ftr" sz="quarter" idx="13"/>
          </p:nvPr>
        </p:nvSpPr>
        <p:spPr>
          <a:xfrm>
            <a:off x="345600" y="6437192"/>
            <a:ext cx="7478592" cy="216000"/>
          </a:xfrm>
        </p:spPr>
        <p:txBody>
          <a:bodyPr/>
          <a:lstStyle/>
          <a:p>
            <a:r>
              <a:rPr lang="en-AU"/>
              <a:t>https://students.unimelb.edu.au/academic-skills/resources/communicating-in-class/presentations/designing-posters</a:t>
            </a:r>
          </a:p>
        </p:txBody>
      </p:sp>
      <p:sp>
        <p:nvSpPr>
          <p:cNvPr id="4" name="Slide Number Placeholder 3">
            <a:extLst>
              <a:ext uri="{FF2B5EF4-FFF2-40B4-BE49-F238E27FC236}">
                <a16:creationId xmlns:a16="http://schemas.microsoft.com/office/drawing/2014/main" id="{DC25CBB9-D32C-2BBE-7B6C-F67253FB7443}"/>
              </a:ext>
            </a:extLst>
          </p:cNvPr>
          <p:cNvSpPr>
            <a:spLocks noGrp="1"/>
          </p:cNvSpPr>
          <p:nvPr>
            <p:ph type="sldNum" sz="quarter" idx="15"/>
          </p:nvPr>
        </p:nvSpPr>
        <p:spPr/>
        <p:txBody>
          <a:bodyPr/>
          <a:lstStyle/>
          <a:p>
            <a:r>
              <a:rPr lang="en-AU"/>
              <a:t>Page [</a:t>
            </a:r>
            <a:fld id="{29D5CE74-914C-4689-99FC-1AEF49CE2B47}" type="slidenum">
              <a:rPr smtClean="0"/>
              <a:pPr/>
              <a:t>40</a:t>
            </a:fld>
            <a:r>
              <a:t>]</a:t>
            </a:r>
          </a:p>
        </p:txBody>
      </p:sp>
      <p:pic>
        <p:nvPicPr>
          <p:cNvPr id="7" name="Content Placeholder 6" descr="Screenshot of Academic Skills Designing Posters webpage">
            <a:extLst>
              <a:ext uri="{FF2B5EF4-FFF2-40B4-BE49-F238E27FC236}">
                <a16:creationId xmlns:a16="http://schemas.microsoft.com/office/drawing/2014/main" id="{A0A6BA10-C42D-C75D-C18B-7D35E127B9B0}"/>
              </a:ext>
            </a:extLst>
          </p:cNvPr>
          <p:cNvPicPr>
            <a:picLocks noGrp="1" noChangeAspect="1"/>
          </p:cNvPicPr>
          <p:nvPr>
            <p:ph sz="quarter" idx="14"/>
          </p:nvPr>
        </p:nvPicPr>
        <p:blipFill>
          <a:blip r:embed="rId2"/>
          <a:stretch>
            <a:fillRect/>
          </a:stretch>
        </p:blipFill>
        <p:spPr>
          <a:xfrm>
            <a:off x="1465177" y="1556792"/>
            <a:ext cx="8575628" cy="4273550"/>
          </a:xfrm>
          <a:prstGeom prst="rect">
            <a:avLst/>
          </a:prstGeom>
          <a:ln>
            <a:noFill/>
          </a:ln>
          <a:effectLst>
            <a:outerShdw blurRad="292100" dist="139700" dir="2700000" algn="tl" rotWithShape="0">
              <a:srgbClr val="333333">
                <a:alpha val="65000"/>
              </a:srgbClr>
            </a:outerShdw>
          </a:effectLst>
        </p:spPr>
      </p:pic>
      <p:pic>
        <p:nvPicPr>
          <p:cNvPr id="1026" name="Picture 2">
            <a:extLst>
              <a:ext uri="{FF2B5EF4-FFF2-40B4-BE49-F238E27FC236}">
                <a16:creationId xmlns:a16="http://schemas.microsoft.com/office/drawing/2014/main" id="{F363B4C9-C9AE-9339-9D5A-B11C3E681BE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5845" y="4748192"/>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177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2E1F1AB-4C86-CA4E-8FBF-AEEFA5BD7260}"/>
              </a:ext>
            </a:extLst>
          </p:cNvPr>
          <p:cNvSpPr>
            <a:spLocks noGrp="1"/>
          </p:cNvSpPr>
          <p:nvPr>
            <p:ph type="ftr" sz="quarter" idx="13"/>
          </p:nvPr>
        </p:nvSpPr>
        <p:spPr>
          <a:xfrm>
            <a:off x="345600" y="6437192"/>
            <a:ext cx="8326760" cy="216000"/>
          </a:xfrm>
        </p:spPr>
        <p:txBody>
          <a:bodyPr/>
          <a:lstStyle/>
          <a:p>
            <a:r>
              <a:rPr lang="en-AU"/>
              <a:t>https://students.unimelb.edu.au/academic-skills/graduate-research-services/developing-your-networking-and-presentation-skills</a:t>
            </a:r>
          </a:p>
        </p:txBody>
      </p:sp>
      <p:pic>
        <p:nvPicPr>
          <p:cNvPr id="7" name="Content Placeholder 6">
            <a:extLst>
              <a:ext uri="{FF2B5EF4-FFF2-40B4-BE49-F238E27FC236}">
                <a16:creationId xmlns:a16="http://schemas.microsoft.com/office/drawing/2014/main" id="{67AAF885-BC4C-151F-FC89-986F12516A6E}"/>
              </a:ext>
              <a:ext uri="{C183D7F6-B498-43B3-948B-1728B52AA6E4}">
                <adec:decorative xmlns:adec="http://schemas.microsoft.com/office/drawing/2017/decorative" val="1"/>
              </a:ext>
            </a:extLst>
          </p:cNvPr>
          <p:cNvPicPr>
            <a:picLocks noGrp="1" noChangeAspect="1"/>
          </p:cNvPicPr>
          <p:nvPr>
            <p:ph sz="quarter" idx="14"/>
          </p:nvPr>
        </p:nvPicPr>
        <p:blipFill>
          <a:blip r:embed="rId2"/>
          <a:stretch>
            <a:fillRect/>
          </a:stretch>
        </p:blipFill>
        <p:spPr>
          <a:xfrm>
            <a:off x="1646869" y="1565275"/>
            <a:ext cx="8326761" cy="4273550"/>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11A41224-A7D4-E6E9-4E47-B885D38A3488}"/>
              </a:ext>
            </a:extLst>
          </p:cNvPr>
          <p:cNvSpPr>
            <a:spLocks noGrp="1"/>
          </p:cNvSpPr>
          <p:nvPr>
            <p:ph type="sldNum" sz="quarter" idx="15"/>
          </p:nvPr>
        </p:nvSpPr>
        <p:spPr/>
        <p:txBody>
          <a:bodyPr/>
          <a:lstStyle/>
          <a:p>
            <a:r>
              <a:rPr lang="en-AU"/>
              <a:t>Page [</a:t>
            </a:r>
            <a:fld id="{29D5CE74-914C-4689-99FC-1AEF49CE2B47}" type="slidenum">
              <a:rPr smtClean="0"/>
              <a:pPr/>
              <a:t>41</a:t>
            </a:fld>
            <a:r>
              <a:t>]</a:t>
            </a:r>
          </a:p>
        </p:txBody>
      </p:sp>
      <p:sp>
        <p:nvSpPr>
          <p:cNvPr id="5" name="Title 4">
            <a:extLst>
              <a:ext uri="{FF2B5EF4-FFF2-40B4-BE49-F238E27FC236}">
                <a16:creationId xmlns:a16="http://schemas.microsoft.com/office/drawing/2014/main" id="{2835F116-A5AD-86C7-00FF-73C31FE54BC2}"/>
              </a:ext>
            </a:extLst>
          </p:cNvPr>
          <p:cNvSpPr>
            <a:spLocks noGrp="1"/>
          </p:cNvSpPr>
          <p:nvPr>
            <p:ph type="title"/>
          </p:nvPr>
        </p:nvSpPr>
        <p:spPr/>
        <p:txBody>
          <a:bodyPr/>
          <a:lstStyle/>
          <a:p>
            <a:r>
              <a:rPr lang="en-US"/>
              <a:t>More resources</a:t>
            </a:r>
            <a:endParaRPr lang="en-AU"/>
          </a:p>
        </p:txBody>
      </p:sp>
      <p:pic>
        <p:nvPicPr>
          <p:cNvPr id="2050" name="Picture 2">
            <a:extLst>
              <a:ext uri="{FF2B5EF4-FFF2-40B4-BE49-F238E27FC236}">
                <a16:creationId xmlns:a16="http://schemas.microsoft.com/office/drawing/2014/main" id="{CD1EC11F-6384-D3C8-489A-9C17022D947A}"/>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5430" y="5067300"/>
            <a:ext cx="1720850" cy="172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0789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1A4B2C-F2D7-C7E0-6892-6F250652A73A}"/>
              </a:ext>
            </a:extLst>
          </p:cNvPr>
          <p:cNvSpPr>
            <a:spLocks noGrp="1"/>
          </p:cNvSpPr>
          <p:nvPr>
            <p:ph idx="1"/>
          </p:nvPr>
        </p:nvSpPr>
        <p:spPr>
          <a:xfrm>
            <a:off x="1867830" y="2510956"/>
            <a:ext cx="4337016" cy="4179818"/>
          </a:xfrm>
        </p:spPr>
        <p:txBody>
          <a:bodyPr>
            <a:normAutofit/>
          </a:bodyPr>
          <a:lstStyle/>
          <a:p>
            <a:r>
              <a:rPr lang="en-AU" sz="2200" b="1">
                <a:solidFill>
                  <a:srgbClr val="022060"/>
                </a:solidFill>
                <a:latin typeface="Arial" panose="020B0604020202020204" pitchFamily="34" charset="0"/>
                <a:ea typeface="Source Sans Pro" panose="020B0503030403020204" pitchFamily="34" charset="0"/>
                <a:cs typeface="Arial" panose="020B0604020202020204" pitchFamily="34" charset="0"/>
              </a:rPr>
              <a:t>Online resources</a:t>
            </a:r>
          </a:p>
          <a:p>
            <a:endParaRPr lang="en-AU" sz="2200" b="1">
              <a:solidFill>
                <a:srgbClr val="022060"/>
              </a:solidFill>
              <a:latin typeface="Arial" panose="020B0604020202020204" pitchFamily="34" charset="0"/>
              <a:ea typeface="Source Sans Pro" panose="020B0503030403020204" pitchFamily="34" charset="0"/>
              <a:cs typeface="Arial" panose="020B0604020202020204" pitchFamily="34" charset="0"/>
            </a:endParaRPr>
          </a:p>
          <a:p>
            <a:r>
              <a:rPr lang="en-AU" sz="2200" b="1">
                <a:solidFill>
                  <a:srgbClr val="022060"/>
                </a:solidFill>
                <a:latin typeface="Arial" panose="020B0604020202020204" pitchFamily="34" charset="0"/>
                <a:ea typeface="Source Sans Pro" panose="020B0503030403020204" pitchFamily="34" charset="0"/>
                <a:cs typeface="Arial" panose="020B0604020202020204" pitchFamily="34" charset="0"/>
              </a:rPr>
              <a:t>Workshops &amp; courses</a:t>
            </a:r>
          </a:p>
          <a:p>
            <a:endParaRPr lang="en-AU" sz="2200" b="1">
              <a:solidFill>
                <a:srgbClr val="022060"/>
              </a:solidFill>
              <a:latin typeface="Arial" panose="020B0604020202020204" pitchFamily="34" charset="0"/>
              <a:ea typeface="Source Sans Pro" panose="020B0503030403020204" pitchFamily="34" charset="0"/>
              <a:cs typeface="Arial" panose="020B0604020202020204" pitchFamily="34" charset="0"/>
            </a:endParaRPr>
          </a:p>
          <a:p>
            <a:r>
              <a:rPr lang="en-AU" sz="2200" b="1">
                <a:solidFill>
                  <a:srgbClr val="022060"/>
                </a:solidFill>
                <a:latin typeface="Arial" panose="020B0604020202020204" pitchFamily="34" charset="0"/>
                <a:ea typeface="Source Sans Pro" panose="020B0503030403020204" pitchFamily="34" charset="0"/>
                <a:cs typeface="Arial" panose="020B0604020202020204" pitchFamily="34" charset="0"/>
              </a:rPr>
              <a:t>1:1 services</a:t>
            </a:r>
          </a:p>
          <a:p>
            <a:endParaRPr lang="en-AU" sz="2200" b="1">
              <a:solidFill>
                <a:srgbClr val="022060"/>
              </a:solidFill>
              <a:latin typeface="Arial" panose="020B0604020202020204" pitchFamily="34" charset="0"/>
              <a:ea typeface="Source Sans Pro" panose="020B0503030403020204" pitchFamily="34" charset="0"/>
              <a:cs typeface="Arial" panose="020B0604020202020204" pitchFamily="34" charset="0"/>
            </a:endParaRPr>
          </a:p>
          <a:p>
            <a:r>
              <a:rPr lang="en-AU" sz="2200" b="1">
                <a:solidFill>
                  <a:srgbClr val="022060"/>
                </a:solidFill>
                <a:latin typeface="Arial" panose="020B0604020202020204" pitchFamily="34" charset="0"/>
                <a:ea typeface="Source Sans Pro" panose="020B0503030403020204" pitchFamily="34" charset="0"/>
                <a:cs typeface="Arial" panose="020B0604020202020204" pitchFamily="34" charset="0"/>
              </a:rPr>
              <a:t>English language development</a:t>
            </a:r>
          </a:p>
          <a:p>
            <a:pPr>
              <a:lnSpc>
                <a:spcPts val="600"/>
              </a:lnSpc>
            </a:pPr>
            <a:r>
              <a:rPr lang="en-AU" sz="1100" b="1">
                <a:solidFill>
                  <a:srgbClr val="022060"/>
                </a:solidFill>
                <a:latin typeface="Arial" panose="020B0604020202020204" pitchFamily="34" charset="0"/>
                <a:ea typeface="Source Sans Pro" panose="020B0503030403020204" pitchFamily="34" charset="0"/>
                <a:cs typeface="Arial" panose="020B0604020202020204" pitchFamily="34" charset="0"/>
              </a:rPr>
              <a:t>Academic English Tutorials </a:t>
            </a:r>
          </a:p>
          <a:p>
            <a:pPr>
              <a:lnSpc>
                <a:spcPts val="600"/>
              </a:lnSpc>
            </a:pPr>
            <a:r>
              <a:rPr lang="en-AU" sz="1100" b="1">
                <a:solidFill>
                  <a:srgbClr val="022060"/>
                </a:solidFill>
                <a:latin typeface="Arial" panose="020B0604020202020204" pitchFamily="34" charset="0"/>
                <a:ea typeface="Source Sans Pro" panose="020B0503030403020204" pitchFamily="34" charset="0"/>
                <a:cs typeface="Arial" panose="020B0604020202020204" pitchFamily="34" charset="0"/>
              </a:rPr>
              <a:t>Diagnostic English Language Assessment (DELA)</a:t>
            </a:r>
          </a:p>
          <a:p>
            <a:pPr>
              <a:lnSpc>
                <a:spcPts val="600"/>
              </a:lnSpc>
            </a:pPr>
            <a:r>
              <a:rPr lang="en-AU" sz="1100" b="1">
                <a:solidFill>
                  <a:srgbClr val="022060"/>
                </a:solidFill>
                <a:latin typeface="Arial" panose="020B0604020202020204" pitchFamily="34" charset="0"/>
                <a:ea typeface="Source Sans Pro" panose="020B0503030403020204" pitchFamily="34" charset="0"/>
                <a:cs typeface="Arial" panose="020B0604020202020204" pitchFamily="34" charset="0"/>
              </a:rPr>
              <a:t>English Language Workshops</a:t>
            </a:r>
          </a:p>
        </p:txBody>
      </p:sp>
      <p:sp>
        <p:nvSpPr>
          <p:cNvPr id="4" name="Rectangle 3" descr="Banner with Academic Skills website URL.">
            <a:extLst>
              <a:ext uri="{FF2B5EF4-FFF2-40B4-BE49-F238E27FC236}">
                <a16:creationId xmlns:a16="http://schemas.microsoft.com/office/drawing/2014/main" id="{02EFA720-A600-47A2-B0B2-3DCA4F6AB257}"/>
              </a:ext>
            </a:extLst>
          </p:cNvPr>
          <p:cNvSpPr/>
          <p:nvPr/>
        </p:nvSpPr>
        <p:spPr>
          <a:xfrm>
            <a:off x="0" y="0"/>
            <a:ext cx="12192000" cy="157350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5" name="TextBox 4">
            <a:extLst>
              <a:ext uri="{FF2B5EF4-FFF2-40B4-BE49-F238E27FC236}">
                <a16:creationId xmlns:a16="http://schemas.microsoft.com/office/drawing/2014/main" id="{80E06372-E487-4EA2-8DFC-362C0395B562}"/>
              </a:ext>
            </a:extLst>
          </p:cNvPr>
          <p:cNvSpPr txBox="1"/>
          <p:nvPr/>
        </p:nvSpPr>
        <p:spPr>
          <a:xfrm>
            <a:off x="0" y="17989"/>
            <a:ext cx="12192000" cy="784830"/>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AU" sz="4500" b="1" i="0" u="none" strike="noStrike" kern="0" cap="none" spc="0" normalizeH="0" baseline="0" noProof="0">
                <a:ln>
                  <a:noFill/>
                </a:ln>
                <a:solidFill>
                  <a:prstClr val="white"/>
                </a:solidFill>
                <a:effectLst/>
                <a:uLnTx/>
                <a:uFillTx/>
                <a:latin typeface="Arial" panose="020B0604020202020204" pitchFamily="34" charset="0"/>
                <a:ea typeface="Source Sans Pro" panose="020B0503030403020204" pitchFamily="34" charset="0"/>
                <a:cs typeface="Arial" panose="020B0604020202020204" pitchFamily="34" charset="0"/>
                <a:sym typeface="Calibri"/>
              </a:rPr>
              <a:t>Academic Skills</a:t>
            </a:r>
          </a:p>
        </p:txBody>
      </p:sp>
      <p:pic>
        <p:nvPicPr>
          <p:cNvPr id="14" name="Graphic 13" descr="Meeting">
            <a:extLst>
              <a:ext uri="{FF2B5EF4-FFF2-40B4-BE49-F238E27FC236}">
                <a16:creationId xmlns:a16="http://schemas.microsoft.com/office/drawing/2014/main" id="{3799E8C0-468F-4E37-96A2-B1D639E9D3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674" y="3317634"/>
            <a:ext cx="838476" cy="838476"/>
          </a:xfrm>
          <a:prstGeom prst="rect">
            <a:avLst/>
          </a:prstGeom>
        </p:spPr>
      </p:pic>
      <p:pic>
        <p:nvPicPr>
          <p:cNvPr id="16" name="Graphic 15" descr="Chat">
            <a:extLst>
              <a:ext uri="{FF2B5EF4-FFF2-40B4-BE49-F238E27FC236}">
                <a16:creationId xmlns:a16="http://schemas.microsoft.com/office/drawing/2014/main" id="{92B04EBC-22FA-4945-B722-2EFC6A5FDB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1675" y="4156110"/>
            <a:ext cx="838475" cy="838475"/>
          </a:xfrm>
          <a:prstGeom prst="rect">
            <a:avLst/>
          </a:prstGeom>
        </p:spPr>
      </p:pic>
      <p:pic>
        <p:nvPicPr>
          <p:cNvPr id="18" name="Graphic 17" descr="Graduation cap">
            <a:extLst>
              <a:ext uri="{FF2B5EF4-FFF2-40B4-BE49-F238E27FC236}">
                <a16:creationId xmlns:a16="http://schemas.microsoft.com/office/drawing/2014/main" id="{6F8FEEE8-4D9D-4F60-A4FF-9529B39907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9742" y="5120326"/>
            <a:ext cx="838475" cy="838475"/>
          </a:xfrm>
          <a:prstGeom prst="rect">
            <a:avLst/>
          </a:prstGeom>
        </p:spPr>
      </p:pic>
      <p:sp>
        <p:nvSpPr>
          <p:cNvPr id="24" name="TextBox 23">
            <a:extLst>
              <a:ext uri="{FF2B5EF4-FFF2-40B4-BE49-F238E27FC236}">
                <a16:creationId xmlns:a16="http://schemas.microsoft.com/office/drawing/2014/main" id="{357AC295-2AC9-47C6-B13B-F23664516963}"/>
              </a:ext>
            </a:extLst>
          </p:cNvPr>
          <p:cNvSpPr txBox="1"/>
          <p:nvPr/>
        </p:nvSpPr>
        <p:spPr>
          <a:xfrm>
            <a:off x="0" y="676148"/>
            <a:ext cx="12192000"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AU" sz="2800" b="1" i="1" u="none" strike="noStrike" kern="0" cap="none" spc="0" normalizeH="0" baseline="0" noProof="0">
                <a:ln>
                  <a:noFill/>
                </a:ln>
                <a:solidFill>
                  <a:srgbClr val="FFFFFF"/>
                </a:solidFill>
                <a:effectLst/>
                <a:uLnTx/>
                <a:uFillTx/>
                <a:latin typeface="Calibri"/>
                <a:ea typeface="Source Sans Pro"/>
                <a:cs typeface="+mn-cs"/>
                <a:sym typeface="Calibri"/>
                <a:hlinkClick r:id="rId9">
                  <a:extLst>
                    <a:ext uri="{A12FA001-AC4F-418D-AE19-62706E023703}">
                      <ahyp:hlinkClr xmlns:ahyp="http://schemas.microsoft.com/office/drawing/2018/hyperlinkcolor" val="tx"/>
                    </a:ext>
                  </a:extLst>
                </a:hlinkClick>
              </a:rPr>
              <a:t>students.unimelb.edu.au/academic-skills</a:t>
            </a:r>
            <a:endParaRPr kumimoji="0" lang="en-AU" sz="2800" b="1" i="1" u="none" strike="noStrike" kern="0" cap="none" spc="0" normalizeH="0" baseline="0" noProof="0">
              <a:ln>
                <a:noFill/>
              </a:ln>
              <a:solidFill>
                <a:srgbClr val="FFFFFF"/>
              </a:solidFill>
              <a:effectLst/>
              <a:uLnTx/>
              <a:uFillTx/>
              <a:latin typeface="Calibri"/>
              <a:ea typeface="Source Sans Pro"/>
              <a:cs typeface="Calibri"/>
              <a:sym typeface="Calibri"/>
            </a:endParaRPr>
          </a:p>
        </p:txBody>
      </p:sp>
      <p:pic>
        <p:nvPicPr>
          <p:cNvPr id="28" name="Graphic 27" descr="Remote learning language with solid fill">
            <a:extLst>
              <a:ext uri="{FF2B5EF4-FFF2-40B4-BE49-F238E27FC236}">
                <a16:creationId xmlns:a16="http://schemas.microsoft.com/office/drawing/2014/main" id="{42646B68-7067-4235-AA89-85D5BB7F847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1674" y="2393875"/>
            <a:ext cx="838475" cy="838475"/>
          </a:xfrm>
          <a:prstGeom prst="rect">
            <a:avLst/>
          </a:prstGeom>
        </p:spPr>
      </p:pic>
      <p:pic>
        <p:nvPicPr>
          <p:cNvPr id="8" name="Picture 7" descr="A qr code on a white background">
            <a:extLst>
              <a:ext uri="{FF2B5EF4-FFF2-40B4-BE49-F238E27FC236}">
                <a16:creationId xmlns:a16="http://schemas.microsoft.com/office/drawing/2014/main" id="{7B940DF1-85FA-D9F7-2CD0-0F886A638AA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44072" y="1620673"/>
            <a:ext cx="4337016" cy="4337016"/>
          </a:xfrm>
          <a:prstGeom prst="rect">
            <a:avLst/>
          </a:prstGeom>
        </p:spPr>
      </p:pic>
      <p:sp>
        <p:nvSpPr>
          <p:cNvPr id="10" name="TextBox 9">
            <a:extLst>
              <a:ext uri="{FF2B5EF4-FFF2-40B4-BE49-F238E27FC236}">
                <a16:creationId xmlns:a16="http://schemas.microsoft.com/office/drawing/2014/main" id="{C13FFBE8-0727-CD63-63D9-AE5268AAD837}"/>
              </a:ext>
            </a:extLst>
          </p:cNvPr>
          <p:cNvSpPr txBox="1"/>
          <p:nvPr/>
        </p:nvSpPr>
        <p:spPr>
          <a:xfrm>
            <a:off x="103404" y="1672361"/>
            <a:ext cx="6101442" cy="584775"/>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AU" sz="3200" b="1" i="0" u="none" strike="noStrike" kern="1200" cap="none" spc="0" normalizeH="0" baseline="0" noProof="0">
                <a:ln>
                  <a:noFill/>
                </a:ln>
                <a:solidFill>
                  <a:srgbClr val="022060"/>
                </a:solidFill>
                <a:effectLst/>
                <a:uLnTx/>
                <a:uFillTx/>
                <a:latin typeface="Arial" panose="020B0604020202020204" pitchFamily="34" charset="0"/>
                <a:ea typeface="Source Sans Pro" panose="020B0503030403020204" pitchFamily="34" charset="0"/>
                <a:cs typeface="Arial" panose="020B0604020202020204" pitchFamily="34" charset="0"/>
                <a:sym typeface="Calibri"/>
              </a:rPr>
              <a:t>Visit our website</a:t>
            </a:r>
          </a:p>
        </p:txBody>
      </p:sp>
      <p:sp>
        <p:nvSpPr>
          <p:cNvPr id="13" name="Title 12">
            <a:extLst>
              <a:ext uri="{FF2B5EF4-FFF2-40B4-BE49-F238E27FC236}">
                <a16:creationId xmlns:a16="http://schemas.microsoft.com/office/drawing/2014/main" id="{0F06E5A1-6329-C16A-CB03-48F1B0649200}"/>
              </a:ext>
            </a:extLst>
          </p:cNvPr>
          <p:cNvSpPr>
            <a:spLocks noGrp="1"/>
          </p:cNvSpPr>
          <p:nvPr>
            <p:ph type="title"/>
          </p:nvPr>
        </p:nvSpPr>
        <p:spPr>
          <a:xfrm>
            <a:off x="1428765" y="-887360"/>
            <a:ext cx="10296000" cy="887360"/>
          </a:xfrm>
        </p:spPr>
        <p:txBody>
          <a:bodyPr vert="horz" lIns="0" tIns="0" rIns="0" bIns="0" rtlCol="0" anchor="b">
            <a:noAutofit/>
          </a:bodyPr>
          <a:lstStyle/>
          <a:p>
            <a:r>
              <a:rPr lang="en-US"/>
              <a:t>Academic Skills support</a:t>
            </a:r>
            <a:endParaRPr lang="en-AU"/>
          </a:p>
        </p:txBody>
      </p:sp>
    </p:spTree>
    <p:extLst>
      <p:ext uri="{BB962C8B-B14F-4D97-AF65-F5344CB8AC3E}">
        <p14:creationId xmlns:p14="http://schemas.microsoft.com/office/powerpoint/2010/main" val="142903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DED78-B866-25C9-4C90-7B26E3F2AF1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7056BF9-F906-D52F-7E40-DE834B6580C3}"/>
              </a:ext>
            </a:extLst>
          </p:cNvPr>
          <p:cNvSpPr>
            <a:spLocks noGrp="1"/>
          </p:cNvSpPr>
          <p:nvPr>
            <p:ph type="title"/>
          </p:nvPr>
        </p:nvSpPr>
        <p:spPr/>
        <p:txBody>
          <a:bodyPr/>
          <a:lstStyle/>
          <a:p>
            <a:r>
              <a:rPr lang="en-AU" altLang="en-US"/>
              <a:t>Purpose of a Poster</a:t>
            </a:r>
            <a:endParaRPr lang="en-AU"/>
          </a:p>
        </p:txBody>
      </p:sp>
      <p:sp>
        <p:nvSpPr>
          <p:cNvPr id="3" name="Content Placeholder 2">
            <a:extLst>
              <a:ext uri="{FF2B5EF4-FFF2-40B4-BE49-F238E27FC236}">
                <a16:creationId xmlns:a16="http://schemas.microsoft.com/office/drawing/2014/main" id="{94E7E4B5-5833-B37E-F921-70DE22F43E10}"/>
              </a:ext>
            </a:extLst>
          </p:cNvPr>
          <p:cNvSpPr>
            <a:spLocks noGrp="1"/>
          </p:cNvSpPr>
          <p:nvPr>
            <p:ph sz="quarter" idx="14"/>
          </p:nvPr>
        </p:nvSpPr>
        <p:spPr>
          <a:xfrm>
            <a:off x="345601" y="1872637"/>
            <a:ext cx="11500798" cy="4273200"/>
          </a:xfrm>
        </p:spPr>
        <p:txBody>
          <a:bodyPr vert="horz" lIns="0" tIns="0" rIns="0" bIns="0" rtlCol="0" anchor="t">
            <a:noAutofit/>
          </a:bodyPr>
          <a:lstStyle/>
          <a:p>
            <a:r>
              <a:rPr lang="en-AU"/>
              <a:t>A Conversation starter </a:t>
            </a:r>
          </a:p>
          <a:p>
            <a:r>
              <a:rPr lang="en-AU" b="0">
                <a:cs typeface="Arial"/>
              </a:rPr>
              <a:t>Details are on your poster, in your head and in your notes.</a:t>
            </a:r>
          </a:p>
          <a:p>
            <a:endParaRPr lang="en-AU"/>
          </a:p>
          <a:p>
            <a:r>
              <a:rPr lang="en-AU"/>
              <a:t>An Advertisement </a:t>
            </a:r>
          </a:p>
          <a:p>
            <a:r>
              <a:rPr lang="en-AU" b="0"/>
              <a:t>Generate interest in your research so that your audience wants to enquire further.</a:t>
            </a:r>
          </a:p>
          <a:p>
            <a:endParaRPr lang="en-AU"/>
          </a:p>
          <a:p>
            <a:r>
              <a:rPr lang="en-AU"/>
              <a:t>A Summary</a:t>
            </a:r>
          </a:p>
          <a:p>
            <a:r>
              <a:rPr lang="en-AU" b="0"/>
              <a:t>Provide a succinct summary of what your research demonstrates.</a:t>
            </a:r>
          </a:p>
          <a:p>
            <a:endParaRPr lang="en-AU"/>
          </a:p>
        </p:txBody>
      </p:sp>
      <p:sp>
        <p:nvSpPr>
          <p:cNvPr id="4" name="Slide Number Placeholder 3">
            <a:extLst>
              <a:ext uri="{FF2B5EF4-FFF2-40B4-BE49-F238E27FC236}">
                <a16:creationId xmlns:a16="http://schemas.microsoft.com/office/drawing/2014/main" id="{0EB2415B-A413-AE33-119B-4555D7DF1F1F}"/>
              </a:ext>
            </a:extLst>
          </p:cNvPr>
          <p:cNvSpPr>
            <a:spLocks noGrp="1"/>
          </p:cNvSpPr>
          <p:nvPr>
            <p:ph type="sldNum" sz="quarter" idx="15"/>
          </p:nvPr>
        </p:nvSpPr>
        <p:spPr/>
        <p:txBody>
          <a:bodyPr/>
          <a:lstStyle/>
          <a:p>
            <a:r>
              <a:rPr lang="en-AU"/>
              <a:t>Page [</a:t>
            </a:r>
            <a:fld id="{29D5CE74-914C-4689-99FC-1AEF49CE2B47}" type="slidenum">
              <a:rPr smtClean="0"/>
              <a:pPr/>
              <a:t>5</a:t>
            </a:fld>
            <a:r>
              <a:t>]</a:t>
            </a:r>
          </a:p>
        </p:txBody>
      </p:sp>
    </p:spTree>
    <p:extLst>
      <p:ext uri="{BB962C8B-B14F-4D97-AF65-F5344CB8AC3E}">
        <p14:creationId xmlns:p14="http://schemas.microsoft.com/office/powerpoint/2010/main" val="291276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264A6-28E8-5A6B-34C6-FFCA3190470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B3BD181-48D1-D232-B43C-9F03A55D1146}"/>
              </a:ext>
            </a:extLst>
          </p:cNvPr>
          <p:cNvSpPr>
            <a:spLocks noGrp="1"/>
          </p:cNvSpPr>
          <p:nvPr>
            <p:ph type="title"/>
          </p:nvPr>
        </p:nvSpPr>
        <p:spPr/>
        <p:txBody>
          <a:bodyPr/>
          <a:lstStyle/>
          <a:p>
            <a:r>
              <a:rPr lang="en-AU" altLang="en-US"/>
              <a:t>Applications of a poster</a:t>
            </a:r>
            <a:endParaRPr lang="en-AU"/>
          </a:p>
        </p:txBody>
      </p:sp>
      <p:sp>
        <p:nvSpPr>
          <p:cNvPr id="3" name="Content Placeholder 2">
            <a:extLst>
              <a:ext uri="{FF2B5EF4-FFF2-40B4-BE49-F238E27FC236}">
                <a16:creationId xmlns:a16="http://schemas.microsoft.com/office/drawing/2014/main" id="{CEEE9EE9-D212-ADF3-3186-E0EC0288053E}"/>
              </a:ext>
            </a:extLst>
          </p:cNvPr>
          <p:cNvSpPr>
            <a:spLocks noGrp="1"/>
          </p:cNvSpPr>
          <p:nvPr>
            <p:ph sz="quarter" idx="14"/>
          </p:nvPr>
        </p:nvSpPr>
        <p:spPr>
          <a:xfrm>
            <a:off x="345601" y="1872637"/>
            <a:ext cx="11500798" cy="4273200"/>
          </a:xfrm>
        </p:spPr>
        <p:txBody>
          <a:bodyPr/>
          <a:lstStyle/>
          <a:p>
            <a:r>
              <a:rPr lang="en-AU"/>
              <a:t>Conferences: </a:t>
            </a:r>
          </a:p>
          <a:p>
            <a:pPr marL="342900" indent="-342900">
              <a:buFont typeface="Arial" panose="020B0604020202020204" pitchFamily="34" charset="0"/>
              <a:buChar char="•"/>
            </a:pPr>
            <a:r>
              <a:rPr lang="en-AU" b="0"/>
              <a:t>Poster presentation session- many researchers present simultaneously</a:t>
            </a:r>
          </a:p>
          <a:p>
            <a:pPr marL="342900" indent="-342900">
              <a:buFont typeface="Arial" panose="020B0604020202020204" pitchFamily="34" charset="0"/>
              <a:buChar char="•"/>
            </a:pPr>
            <a:r>
              <a:rPr lang="en-AU" b="0"/>
              <a:t>Audience selects posters of interest</a:t>
            </a:r>
          </a:p>
          <a:p>
            <a:pPr marL="342900" indent="-342900">
              <a:buFont typeface="Arial" panose="020B0604020202020204" pitchFamily="34" charset="0"/>
              <a:buChar char="•"/>
            </a:pPr>
            <a:r>
              <a:rPr lang="en-AU" b="0"/>
              <a:t>Can discuss one at length   OR</a:t>
            </a:r>
          </a:p>
          <a:p>
            <a:pPr marL="342900" indent="-342900">
              <a:buFont typeface="Arial" panose="020B0604020202020204" pitchFamily="34" charset="0"/>
              <a:buChar char="•"/>
            </a:pPr>
            <a:r>
              <a:rPr lang="en-AU" b="0"/>
              <a:t>Can browse many</a:t>
            </a:r>
          </a:p>
          <a:p>
            <a:endParaRPr lang="en-AU"/>
          </a:p>
          <a:p>
            <a:endParaRPr lang="en-AU"/>
          </a:p>
          <a:p>
            <a:r>
              <a:rPr lang="en-AU"/>
              <a:t>General display: </a:t>
            </a:r>
          </a:p>
          <a:p>
            <a:pPr marL="342900" indent="-342900">
              <a:buFont typeface="Arial" panose="020B0604020202020204" pitchFamily="34" charset="0"/>
              <a:buChar char="•"/>
            </a:pPr>
            <a:r>
              <a:rPr lang="en-AU" b="0"/>
              <a:t>thumbnail sketch of an institution’s research  </a:t>
            </a:r>
          </a:p>
          <a:p>
            <a:pPr marL="342900" indent="-342900">
              <a:buFont typeface="Arial" panose="020B0604020202020204" pitchFamily="34" charset="0"/>
              <a:buChar char="•"/>
            </a:pPr>
            <a:r>
              <a:rPr lang="en-AU" b="0"/>
              <a:t>useful for visiting researchers, politicians, other stakeholders</a:t>
            </a:r>
          </a:p>
          <a:p>
            <a:endParaRPr lang="en-AU"/>
          </a:p>
        </p:txBody>
      </p:sp>
      <p:sp>
        <p:nvSpPr>
          <p:cNvPr id="4" name="Slide Number Placeholder 3">
            <a:extLst>
              <a:ext uri="{FF2B5EF4-FFF2-40B4-BE49-F238E27FC236}">
                <a16:creationId xmlns:a16="http://schemas.microsoft.com/office/drawing/2014/main" id="{CEB1BE88-92B7-F5A3-46CD-443F19EC002B}"/>
              </a:ext>
            </a:extLst>
          </p:cNvPr>
          <p:cNvSpPr>
            <a:spLocks noGrp="1"/>
          </p:cNvSpPr>
          <p:nvPr>
            <p:ph type="sldNum" sz="quarter" idx="15"/>
          </p:nvPr>
        </p:nvSpPr>
        <p:spPr/>
        <p:txBody>
          <a:bodyPr/>
          <a:lstStyle/>
          <a:p>
            <a:r>
              <a:rPr lang="en-AU"/>
              <a:t>Page [</a:t>
            </a:r>
            <a:fld id="{29D5CE74-914C-4689-99FC-1AEF49CE2B47}" type="slidenum">
              <a:rPr smtClean="0"/>
              <a:pPr/>
              <a:t>6</a:t>
            </a:fld>
            <a:r>
              <a:t>]</a:t>
            </a:r>
          </a:p>
        </p:txBody>
      </p:sp>
      <p:pic>
        <p:nvPicPr>
          <p:cNvPr id="2" name="Picture 1" descr="Overview of an academic poster session">
            <a:extLst>
              <a:ext uri="{FF2B5EF4-FFF2-40B4-BE49-F238E27FC236}">
                <a16:creationId xmlns:a16="http://schemas.microsoft.com/office/drawing/2014/main" id="{F47D7D21-A964-2205-8B3A-1411A3CB5E2E}"/>
              </a:ext>
            </a:extLst>
          </p:cNvPr>
          <p:cNvPicPr>
            <a:picLocks noChangeAspect="1"/>
          </p:cNvPicPr>
          <p:nvPr/>
        </p:nvPicPr>
        <p:blipFill>
          <a:blip r:embed="rId2"/>
          <a:stretch>
            <a:fillRect/>
          </a:stretch>
        </p:blipFill>
        <p:spPr>
          <a:xfrm>
            <a:off x="7176120" y="2636912"/>
            <a:ext cx="4694799" cy="2336353"/>
          </a:xfrm>
          <a:prstGeom prst="rect">
            <a:avLst/>
          </a:prstGeom>
        </p:spPr>
      </p:pic>
    </p:spTree>
    <p:extLst>
      <p:ext uri="{BB962C8B-B14F-4D97-AF65-F5344CB8AC3E}">
        <p14:creationId xmlns:p14="http://schemas.microsoft.com/office/powerpoint/2010/main" val="262437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4213BF-1594-D323-7B5E-1351FE996108}"/>
              </a:ext>
            </a:extLst>
          </p:cNvPr>
          <p:cNvSpPr>
            <a:spLocks noGrp="1"/>
          </p:cNvSpPr>
          <p:nvPr>
            <p:ph type="title"/>
          </p:nvPr>
        </p:nvSpPr>
        <p:spPr>
          <a:xfrm>
            <a:off x="345600" y="342000"/>
            <a:ext cx="9695205" cy="531544"/>
          </a:xfrm>
        </p:spPr>
        <p:txBody>
          <a:bodyPr/>
          <a:lstStyle/>
          <a:p>
            <a:r>
              <a:rPr lang="en-AU"/>
              <a:t>What are the main differences between oral presentations and poster presentations?</a:t>
            </a:r>
          </a:p>
        </p:txBody>
      </p:sp>
      <p:sp>
        <p:nvSpPr>
          <p:cNvPr id="15" name="Content Placeholder 14">
            <a:extLst>
              <a:ext uri="{FF2B5EF4-FFF2-40B4-BE49-F238E27FC236}">
                <a16:creationId xmlns:a16="http://schemas.microsoft.com/office/drawing/2014/main" id="{54F0D8AA-6A85-EBB7-C79E-EACB0AABE0CD}"/>
              </a:ext>
            </a:extLst>
          </p:cNvPr>
          <p:cNvSpPr>
            <a:spLocks noGrp="1"/>
          </p:cNvSpPr>
          <p:nvPr>
            <p:ph sz="quarter" idx="15"/>
          </p:nvPr>
        </p:nvSpPr>
        <p:spPr>
          <a:xfrm>
            <a:off x="345600" y="1870255"/>
            <a:ext cx="7141050" cy="388615"/>
          </a:xfrm>
        </p:spPr>
        <p:txBody>
          <a:bodyPr/>
          <a:lstStyle/>
          <a:p>
            <a:r>
              <a:rPr lang="en-AU"/>
              <a:t>Oral presentations vs. Poster presentations</a:t>
            </a:r>
          </a:p>
        </p:txBody>
      </p:sp>
      <p:graphicFrame>
        <p:nvGraphicFramePr>
          <p:cNvPr id="7" name="Table 7">
            <a:extLst>
              <a:ext uri="{FF2B5EF4-FFF2-40B4-BE49-F238E27FC236}">
                <a16:creationId xmlns:a16="http://schemas.microsoft.com/office/drawing/2014/main" id="{9EF17AA3-60A9-9E30-13E9-EA8F3D511D74}"/>
              </a:ext>
            </a:extLst>
          </p:cNvPr>
          <p:cNvGraphicFramePr>
            <a:graphicFrameLocks noGrp="1"/>
          </p:cNvGraphicFramePr>
          <p:nvPr>
            <p:ph sz="quarter" idx="14"/>
            <p:extLst>
              <p:ext uri="{D42A27DB-BD31-4B8C-83A1-F6EECF244321}">
                <p14:modId xmlns:p14="http://schemas.microsoft.com/office/powerpoint/2010/main" val="1631896880"/>
              </p:ext>
            </p:extLst>
          </p:nvPr>
        </p:nvGraphicFramePr>
        <p:xfrm>
          <a:off x="345599" y="2348880"/>
          <a:ext cx="10681792" cy="3612027"/>
        </p:xfrm>
        <a:graphic>
          <a:graphicData uri="http://schemas.openxmlformats.org/drawingml/2006/table">
            <a:tbl>
              <a:tblPr firstRow="1" bandRow="1">
                <a:tableStyleId>{69012ECD-51FC-41F1-AA8D-1B2483CD663E}</a:tableStyleId>
              </a:tblPr>
              <a:tblGrid>
                <a:gridCol w="5340896">
                  <a:extLst>
                    <a:ext uri="{9D8B030D-6E8A-4147-A177-3AD203B41FA5}">
                      <a16:colId xmlns:a16="http://schemas.microsoft.com/office/drawing/2014/main" val="491467753"/>
                    </a:ext>
                  </a:extLst>
                </a:gridCol>
                <a:gridCol w="5340896">
                  <a:extLst>
                    <a:ext uri="{9D8B030D-6E8A-4147-A177-3AD203B41FA5}">
                      <a16:colId xmlns:a16="http://schemas.microsoft.com/office/drawing/2014/main" val="2640647029"/>
                    </a:ext>
                  </a:extLst>
                </a:gridCol>
              </a:tblGrid>
              <a:tr h="414046">
                <a:tc>
                  <a:txBody>
                    <a:bodyPr/>
                    <a:lstStyle/>
                    <a:p>
                      <a:pPr algn="ctr">
                        <a:lnSpc>
                          <a:spcPct val="100000"/>
                        </a:lnSpc>
                      </a:pPr>
                      <a:r>
                        <a:rPr lang="en-AU" sz="2000"/>
                        <a:t>Oral presentation</a:t>
                      </a:r>
                    </a:p>
                  </a:txBody>
                  <a:tcPr marT="90000">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2"/>
                    </a:solidFill>
                  </a:tcPr>
                </a:tc>
                <a:tc>
                  <a:txBody>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AU" sz="2000" b="1" u="none" strike="noStrike" kern="1200" cap="none" spc="0" normalizeH="0" baseline="0" noProof="0">
                          <a:ln>
                            <a:noFill/>
                          </a:ln>
                          <a:solidFill>
                            <a:schemeClr val="bg1"/>
                          </a:solidFill>
                          <a:effectLst/>
                          <a:uLnTx/>
                          <a:uFillTx/>
                        </a:rPr>
                        <a:t>Poster</a:t>
                      </a:r>
                      <a:endParaRPr kumimoji="0" lang="en-AU" sz="2000" b="1" i="0" u="none" strike="noStrike" kern="1200" cap="none" spc="0" normalizeH="0" baseline="0" noProof="0">
                        <a:ln>
                          <a:noFill/>
                        </a:ln>
                        <a:solidFill>
                          <a:schemeClr val="bg1"/>
                        </a:solidFill>
                        <a:effectLst/>
                        <a:uLnTx/>
                        <a:uFillTx/>
                        <a:latin typeface="Arial"/>
                        <a:ea typeface="+mn-ea"/>
                        <a:cs typeface="+mn-cs"/>
                      </a:endParaRPr>
                    </a:p>
                  </a:txBody>
                  <a:tcPr marT="90000">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2427076"/>
                  </a:ext>
                </a:extLst>
              </a:tr>
              <a:tr h="414046">
                <a:tc>
                  <a:txBody>
                    <a:bodyPr/>
                    <a:lstStyle/>
                    <a:p>
                      <a:pPr>
                        <a:lnSpc>
                          <a:spcPct val="200000"/>
                        </a:lnSpc>
                      </a:pPr>
                      <a:r>
                        <a:rPr lang="en-AU" sz="2000"/>
                        <a:t>Limited time</a:t>
                      </a:r>
                    </a:p>
                  </a:txBody>
                  <a:tcPr marT="90000">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nSpc>
                          <a:spcPct val="200000"/>
                        </a:lnSpc>
                      </a:pPr>
                      <a:r>
                        <a:rPr lang="en-AU" sz="2000"/>
                        <a:t>Audience selects what to view and how</a:t>
                      </a:r>
                      <a:r>
                        <a:rPr lang="en-AU" sz="2000" baseline="0"/>
                        <a:t> long</a:t>
                      </a:r>
                      <a:endParaRPr lang="en-AU" sz="2000"/>
                    </a:p>
                  </a:txBody>
                  <a:tcPr marT="90000">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752369266"/>
                  </a:ext>
                </a:extLst>
              </a:tr>
              <a:tr h="414046">
                <a:tc>
                  <a:txBody>
                    <a:bodyPr/>
                    <a:lstStyle/>
                    <a:p>
                      <a:pPr>
                        <a:lnSpc>
                          <a:spcPct val="200000"/>
                        </a:lnSpc>
                      </a:pPr>
                      <a:r>
                        <a:rPr lang="en-AU" sz="2000"/>
                        <a:t>Brief question time to whole</a:t>
                      </a:r>
                      <a:r>
                        <a:rPr lang="en-AU" sz="2000" baseline="0"/>
                        <a:t> audience</a:t>
                      </a:r>
                      <a:endParaRPr lang="en-AU" sz="2000"/>
                    </a:p>
                  </a:txBody>
                  <a:tcPr marT="90000">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EBEBEB"/>
                    </a:solidFill>
                  </a:tcPr>
                </a:tc>
                <a:tc>
                  <a:txBody>
                    <a:bodyPr/>
                    <a:lstStyle/>
                    <a:p>
                      <a:pPr>
                        <a:lnSpc>
                          <a:spcPct val="200000"/>
                        </a:lnSpc>
                      </a:pPr>
                      <a:r>
                        <a:rPr lang="en-AU" sz="2000"/>
                        <a:t>Opportunity for</a:t>
                      </a:r>
                      <a:r>
                        <a:rPr lang="en-AU" sz="2000" baseline="0"/>
                        <a:t> extended questions and discussion 1:1</a:t>
                      </a:r>
                      <a:endParaRPr lang="en-AU" sz="2000"/>
                    </a:p>
                  </a:txBody>
                  <a:tcPr marT="90000">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EBEBEB"/>
                    </a:solidFill>
                  </a:tcPr>
                </a:tc>
                <a:extLst>
                  <a:ext uri="{0D108BD9-81ED-4DB2-BD59-A6C34878D82A}">
                    <a16:rowId xmlns:a16="http://schemas.microsoft.com/office/drawing/2014/main" val="3723876929"/>
                  </a:ext>
                </a:extLst>
              </a:tr>
              <a:tr h="414046">
                <a:tc>
                  <a:txBody>
                    <a:bodyPr/>
                    <a:lstStyle/>
                    <a:p>
                      <a:pPr>
                        <a:lnSpc>
                          <a:spcPct val="200000"/>
                        </a:lnSpc>
                      </a:pPr>
                      <a:r>
                        <a:rPr lang="en-AU" sz="2000"/>
                        <a:t>Contains more detail in all sections</a:t>
                      </a:r>
                    </a:p>
                  </a:txBody>
                  <a:tcPr marT="90000">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nSpc>
                          <a:spcPct val="200000"/>
                        </a:lnSpc>
                      </a:pPr>
                      <a:r>
                        <a:rPr lang="en-AU" sz="2000"/>
                        <a:t>Is reduced to essentials: detail can be provided when you present it</a:t>
                      </a:r>
                    </a:p>
                  </a:txBody>
                  <a:tcPr marT="90000">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546649970"/>
                  </a:ext>
                </a:extLst>
              </a:tr>
            </a:tbl>
          </a:graphicData>
        </a:graphic>
      </p:graphicFrame>
      <p:sp>
        <p:nvSpPr>
          <p:cNvPr id="5" name="Slide Number Placeholder 4">
            <a:extLst>
              <a:ext uri="{FF2B5EF4-FFF2-40B4-BE49-F238E27FC236}">
                <a16:creationId xmlns:a16="http://schemas.microsoft.com/office/drawing/2014/main" id="{D4BB72B7-64C7-AA15-7FBA-B2EA5CB3DA49}"/>
              </a:ext>
            </a:extLst>
          </p:cNvPr>
          <p:cNvSpPr>
            <a:spLocks noGrp="1"/>
          </p:cNvSpPr>
          <p:nvPr>
            <p:ph type="sldNum" sz="quarter" idx="16"/>
          </p:nvPr>
        </p:nvSpPr>
        <p:spPr/>
        <p:txBody>
          <a:bodyPr/>
          <a:lstStyle/>
          <a:p>
            <a:r>
              <a:rPr lang="en-AU"/>
              <a:t>Page [</a:t>
            </a:r>
            <a:fld id="{29D5CE74-914C-4689-99FC-1AEF49CE2B47}" type="slidenum">
              <a:rPr smtClean="0"/>
              <a:pPr/>
              <a:t>7</a:t>
            </a:fld>
            <a:r>
              <a:t>]</a:t>
            </a:r>
            <a:endParaRPr lang="en-AU"/>
          </a:p>
        </p:txBody>
      </p:sp>
      <p:sp>
        <p:nvSpPr>
          <p:cNvPr id="4" name="Speech Bubble: Rectangle with Corners Rounded 3">
            <a:extLst>
              <a:ext uri="{FF2B5EF4-FFF2-40B4-BE49-F238E27FC236}">
                <a16:creationId xmlns:a16="http://schemas.microsoft.com/office/drawing/2014/main" id="{B67B9E21-C0D5-CD88-746E-E734A6FFEE5F}"/>
              </a:ext>
            </a:extLst>
          </p:cNvPr>
          <p:cNvSpPr/>
          <p:nvPr/>
        </p:nvSpPr>
        <p:spPr>
          <a:xfrm>
            <a:off x="9867900" y="204808"/>
            <a:ext cx="2274434" cy="1547792"/>
          </a:xfrm>
          <a:prstGeom prst="wedgeRoundRectCallout">
            <a:avLst>
              <a:gd name="adj1" fmla="val -32105"/>
              <a:gd name="adj2" fmla="val 79847"/>
              <a:gd name="adj3" fmla="val 16667"/>
            </a:avLst>
          </a:prstGeom>
          <a:solidFill>
            <a:schemeClr val="bg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26670" algn="ctr"/>
            <a:r>
              <a:rPr lang="en-AU"/>
              <a:t>Posters are more flexible than oral presentations</a:t>
            </a:r>
          </a:p>
        </p:txBody>
      </p:sp>
    </p:spTree>
    <p:extLst>
      <p:ext uri="{BB962C8B-B14F-4D97-AF65-F5344CB8AC3E}">
        <p14:creationId xmlns:p14="http://schemas.microsoft.com/office/powerpoint/2010/main" val="161067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CE20C6-E8DE-1FA4-7C61-C259B72BEC58}"/>
              </a:ext>
            </a:extLst>
          </p:cNvPr>
          <p:cNvSpPr>
            <a:spLocks noGrp="1"/>
          </p:cNvSpPr>
          <p:nvPr>
            <p:ph sz="quarter" idx="14"/>
          </p:nvPr>
        </p:nvSpPr>
        <p:spPr/>
        <p:txBody>
          <a:bodyPr/>
          <a:lstStyle/>
          <a:p>
            <a:r>
              <a:rPr lang="en-AU" sz="3200"/>
              <a:t>3 types:</a:t>
            </a:r>
          </a:p>
          <a:p>
            <a:pPr marL="342900" indent="-342900">
              <a:buFont typeface="Arial" panose="020B0604020202020204" pitchFamily="34" charset="0"/>
              <a:buChar char="•"/>
            </a:pPr>
            <a:r>
              <a:rPr lang="en-AU" b="0"/>
              <a:t>Experts in your field</a:t>
            </a:r>
          </a:p>
          <a:p>
            <a:pPr marL="342900" indent="-342900">
              <a:buFont typeface="Arial" panose="020B0604020202020204" pitchFamily="34" charset="0"/>
              <a:buChar char="•"/>
            </a:pPr>
            <a:r>
              <a:rPr lang="en-AU" b="0"/>
              <a:t>Experts in a related field</a:t>
            </a:r>
          </a:p>
          <a:p>
            <a:pPr marL="342900" indent="-342900">
              <a:buFont typeface="Arial" panose="020B0604020202020204" pitchFamily="34" charset="0"/>
              <a:buChar char="•"/>
            </a:pPr>
            <a:r>
              <a:rPr lang="en-AU" b="0"/>
              <a:t>Not expert in your field</a:t>
            </a:r>
          </a:p>
          <a:p>
            <a:endParaRPr lang="en-AU"/>
          </a:p>
          <a:p>
            <a:r>
              <a:rPr lang="en-AU"/>
              <a:t>Decides your terminology /use of technical language / focus of your poster</a:t>
            </a:r>
          </a:p>
        </p:txBody>
      </p:sp>
      <p:sp>
        <p:nvSpPr>
          <p:cNvPr id="5" name="Title 4">
            <a:extLst>
              <a:ext uri="{FF2B5EF4-FFF2-40B4-BE49-F238E27FC236}">
                <a16:creationId xmlns:a16="http://schemas.microsoft.com/office/drawing/2014/main" id="{6C64C779-6ECF-5EC8-830F-9E094C95578D}"/>
              </a:ext>
            </a:extLst>
          </p:cNvPr>
          <p:cNvSpPr>
            <a:spLocks noGrp="1"/>
          </p:cNvSpPr>
          <p:nvPr>
            <p:ph type="title"/>
          </p:nvPr>
        </p:nvSpPr>
        <p:spPr/>
        <p:txBody>
          <a:bodyPr/>
          <a:lstStyle/>
          <a:p>
            <a:r>
              <a:rPr lang="en-AU" altLang="en-US"/>
              <a:t>Audience</a:t>
            </a:r>
            <a:endParaRPr lang="en-AU"/>
          </a:p>
        </p:txBody>
      </p:sp>
      <p:sp>
        <p:nvSpPr>
          <p:cNvPr id="4" name="Slide Number Placeholder 3">
            <a:extLst>
              <a:ext uri="{FF2B5EF4-FFF2-40B4-BE49-F238E27FC236}">
                <a16:creationId xmlns:a16="http://schemas.microsoft.com/office/drawing/2014/main" id="{B3CC9CFA-71D2-9FF0-9E35-8ACD7DEA23FE}"/>
              </a:ext>
            </a:extLst>
          </p:cNvPr>
          <p:cNvSpPr>
            <a:spLocks noGrp="1"/>
          </p:cNvSpPr>
          <p:nvPr>
            <p:ph type="sldNum" sz="quarter" idx="15"/>
          </p:nvPr>
        </p:nvSpPr>
        <p:spPr/>
        <p:txBody>
          <a:bodyPr/>
          <a:lstStyle/>
          <a:p>
            <a:r>
              <a:rPr lang="en-AU"/>
              <a:t>Page [</a:t>
            </a:r>
            <a:fld id="{29D5CE74-914C-4689-99FC-1AEF49CE2B47}" type="slidenum">
              <a:rPr smtClean="0"/>
              <a:pPr/>
              <a:t>8</a:t>
            </a:fld>
            <a:r>
              <a:t>]</a:t>
            </a:r>
          </a:p>
        </p:txBody>
      </p:sp>
    </p:spTree>
    <p:extLst>
      <p:ext uri="{BB962C8B-B14F-4D97-AF65-F5344CB8AC3E}">
        <p14:creationId xmlns:p14="http://schemas.microsoft.com/office/powerpoint/2010/main" val="154183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941845-1967-CD2B-4730-CF2AAC17132A}"/>
              </a:ext>
            </a:extLst>
          </p:cNvPr>
          <p:cNvSpPr>
            <a:spLocks noGrp="1"/>
          </p:cNvSpPr>
          <p:nvPr>
            <p:ph sz="quarter" idx="14"/>
          </p:nvPr>
        </p:nvSpPr>
        <p:spPr>
          <a:xfrm>
            <a:off x="345601" y="1533704"/>
            <a:ext cx="11500798" cy="5324295"/>
          </a:xfrm>
        </p:spPr>
        <p:txBody>
          <a:bodyPr vert="horz" lIns="0" tIns="0" rIns="0" bIns="0" rtlCol="0" anchor="t">
            <a:noAutofit/>
          </a:bodyPr>
          <a:lstStyle/>
          <a:p>
            <a:pPr marL="256699" indent="-256699"/>
            <a:r>
              <a:rPr lang="en-US" sz="2100" dirty="0"/>
              <a:t>Ask yourself:</a:t>
            </a:r>
          </a:p>
          <a:p>
            <a:pPr marL="342900" indent="-342900">
              <a:buFont typeface="Arial"/>
              <a:buChar char="•"/>
            </a:pPr>
            <a:endParaRPr lang="en-US" sz="2100" dirty="0"/>
          </a:p>
          <a:p>
            <a:pPr marL="385445" indent="-385445">
              <a:lnSpc>
                <a:spcPct val="150000"/>
              </a:lnSpc>
              <a:buFont typeface="+mj-lt"/>
              <a:buAutoNum type="arabicPeriod"/>
            </a:pPr>
            <a:r>
              <a:rPr lang="en-US" sz="2100" b="0" dirty="0">
                <a:cs typeface="Arial"/>
              </a:rPr>
              <a:t>What is the </a:t>
            </a:r>
            <a:r>
              <a:rPr lang="en-US" sz="2100" dirty="0">
                <a:cs typeface="Arial"/>
              </a:rPr>
              <a:t>most useful/essential information </a:t>
            </a:r>
            <a:r>
              <a:rPr lang="en-US" sz="2100" b="0" dirty="0">
                <a:cs typeface="Arial"/>
              </a:rPr>
              <a:t>relating to my project?</a:t>
            </a:r>
          </a:p>
          <a:p>
            <a:pPr marL="385763" indent="-385763">
              <a:lnSpc>
                <a:spcPct val="150000"/>
              </a:lnSpc>
              <a:buFont typeface="+mj-lt"/>
              <a:buAutoNum type="arabicPeriod"/>
            </a:pPr>
            <a:r>
              <a:rPr lang="en-AU" sz="2100" b="0" dirty="0"/>
              <a:t>What will my </a:t>
            </a:r>
            <a:r>
              <a:rPr lang="en-AU" sz="2100" dirty="0"/>
              <a:t>audience most want to know</a:t>
            </a:r>
            <a:r>
              <a:rPr lang="en-AU" sz="2100" b="0" dirty="0"/>
              <a:t>?</a:t>
            </a:r>
            <a:endParaRPr lang="en-AU" sz="2100" b="0" dirty="0">
              <a:solidFill>
                <a:srgbClr val="000000"/>
              </a:solidFill>
            </a:endParaRPr>
          </a:p>
          <a:p>
            <a:pPr marL="385763" indent="-385763">
              <a:lnSpc>
                <a:spcPct val="150000"/>
              </a:lnSpc>
              <a:buFont typeface="+mj-lt"/>
              <a:buAutoNum type="arabicPeriod"/>
            </a:pPr>
            <a:r>
              <a:rPr lang="en-US" sz="2100" b="0" dirty="0"/>
              <a:t>What is the </a:t>
            </a:r>
            <a:r>
              <a:rPr lang="en-US" sz="2100" dirty="0"/>
              <a:t>best medium </a:t>
            </a:r>
            <a:r>
              <a:rPr lang="en-US" sz="2100" b="0" dirty="0"/>
              <a:t>to present this information?</a:t>
            </a:r>
          </a:p>
          <a:p>
            <a:pPr marL="685800" lvl="1" indent="-385763">
              <a:lnSpc>
                <a:spcPct val="150000"/>
              </a:lnSpc>
              <a:buFont typeface="Arial" panose="020B0604020202020204" pitchFamily="34" charset="0"/>
              <a:buChar char="•"/>
            </a:pPr>
            <a:r>
              <a:rPr lang="en-US" sz="2100" dirty="0"/>
              <a:t>heading</a:t>
            </a:r>
          </a:p>
          <a:p>
            <a:pPr marL="685800" lvl="1" indent="-385763">
              <a:lnSpc>
                <a:spcPct val="150000"/>
              </a:lnSpc>
              <a:buFont typeface="Arial" panose="020B0604020202020204" pitchFamily="34" charset="0"/>
              <a:buChar char="•"/>
            </a:pPr>
            <a:r>
              <a:rPr lang="en-US" sz="2100" dirty="0"/>
              <a:t>text</a:t>
            </a:r>
          </a:p>
          <a:p>
            <a:pPr marL="685800" lvl="1" indent="-385763">
              <a:lnSpc>
                <a:spcPct val="150000"/>
              </a:lnSpc>
              <a:buFont typeface="Arial" panose="020B0604020202020204" pitchFamily="34" charset="0"/>
              <a:buChar char="•"/>
            </a:pPr>
            <a:r>
              <a:rPr lang="en-US" sz="2100" dirty="0"/>
              <a:t>graphic (chart, graph, image)</a:t>
            </a:r>
          </a:p>
          <a:p>
            <a:pPr marL="385763" indent="-385763">
              <a:lnSpc>
                <a:spcPct val="150000"/>
              </a:lnSpc>
              <a:buFont typeface="+mj-lt"/>
              <a:buAutoNum type="arabicPeriod"/>
            </a:pPr>
            <a:r>
              <a:rPr lang="en-US" sz="2100" b="0" dirty="0"/>
              <a:t>How can I show a </a:t>
            </a:r>
            <a:r>
              <a:rPr lang="en-US" sz="2100" dirty="0"/>
              <a:t>direct connection </a:t>
            </a:r>
            <a:r>
              <a:rPr lang="en-US" sz="2100" b="0" dirty="0"/>
              <a:t>between the text and the graphics?</a:t>
            </a:r>
          </a:p>
          <a:p>
            <a:pPr marL="385763" indent="-385763">
              <a:lnSpc>
                <a:spcPct val="150000"/>
              </a:lnSpc>
              <a:buFont typeface="+mj-lt"/>
              <a:buAutoNum type="arabicPeriod"/>
            </a:pPr>
            <a:r>
              <a:rPr lang="en-US" sz="2100" b="0" dirty="0"/>
              <a:t>How can I </a:t>
            </a:r>
            <a:r>
              <a:rPr lang="en-US" sz="2100" dirty="0"/>
              <a:t>reduce the amount of text </a:t>
            </a:r>
            <a:r>
              <a:rPr lang="en-US" sz="2100" b="0" dirty="0"/>
              <a:t>in order to </a:t>
            </a:r>
            <a:r>
              <a:rPr lang="en-US" sz="2100" b="0" dirty="0" err="1"/>
              <a:t>maximise</a:t>
            </a:r>
            <a:r>
              <a:rPr lang="en-US" sz="2100" b="0" dirty="0"/>
              <a:t> graphics/white space?</a:t>
            </a:r>
          </a:p>
          <a:p>
            <a:endParaRPr lang="en-AU" dirty="0"/>
          </a:p>
        </p:txBody>
      </p:sp>
      <p:sp>
        <p:nvSpPr>
          <p:cNvPr id="5" name="Title 4">
            <a:extLst>
              <a:ext uri="{FF2B5EF4-FFF2-40B4-BE49-F238E27FC236}">
                <a16:creationId xmlns:a16="http://schemas.microsoft.com/office/drawing/2014/main" id="{5EA145B1-F88D-C987-1D8E-34C3E9DAFDF9}"/>
              </a:ext>
            </a:extLst>
          </p:cNvPr>
          <p:cNvSpPr>
            <a:spLocks noGrp="1"/>
          </p:cNvSpPr>
          <p:nvPr>
            <p:ph type="title"/>
          </p:nvPr>
        </p:nvSpPr>
        <p:spPr/>
        <p:txBody>
          <a:bodyPr/>
          <a:lstStyle/>
          <a:p>
            <a:r>
              <a:rPr lang="en-AU"/>
              <a:t>Select content based on the needs of your audience</a:t>
            </a:r>
            <a:br>
              <a:rPr lang="en-AU"/>
            </a:br>
            <a:endParaRPr lang="en-AU"/>
          </a:p>
        </p:txBody>
      </p:sp>
    </p:spTree>
    <p:extLst>
      <p:ext uri="{BB962C8B-B14F-4D97-AF65-F5344CB8AC3E}">
        <p14:creationId xmlns:p14="http://schemas.microsoft.com/office/powerpoint/2010/main" val="135586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niversity of Melbourne">
  <a:themeElements>
    <a:clrScheme name="UOM Option2 Colours">
      <a:dk1>
        <a:sysClr val="windowText" lastClr="000000"/>
      </a:dk1>
      <a:lt1>
        <a:sysClr val="window" lastClr="FFFFFF"/>
      </a:lt1>
      <a:dk2>
        <a:srgbClr val="000000"/>
      </a:dk2>
      <a:lt2>
        <a:srgbClr val="000F46"/>
      </a:lt2>
      <a:accent1>
        <a:srgbClr val="000000"/>
      </a:accent1>
      <a:accent2>
        <a:srgbClr val="46C8F0"/>
      </a:accent2>
      <a:accent3>
        <a:srgbClr val="FF2D3C"/>
      </a:accent3>
      <a:accent4>
        <a:srgbClr val="885771"/>
      </a:accent4>
      <a:accent5>
        <a:srgbClr val="9FB825"/>
      </a:accent5>
      <a:accent6>
        <a:srgbClr val="003C55"/>
      </a:accent6>
      <a:hlink>
        <a:srgbClr val="000F46"/>
      </a:hlink>
      <a:folHlink>
        <a:srgbClr val="000F46"/>
      </a:folHlink>
    </a:clrScheme>
    <a:fontScheme name="University of Melbourn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Black Sheoak (Dark)">
      <a:srgbClr val="78000D"/>
    </a:custClr>
    <a:custClr name="Possum (Dark)">
      <a:srgbClr val="73234B"/>
    </a:custClr>
    <a:custClr name="Possum (Light)">
      <a:srgbClr val="EB7BBE"/>
    </a:custClr>
    <a:custClr name="Yam Daisy (Dark)">
      <a:srgbClr val="A84500"/>
    </a:custClr>
    <a:custClr name="Yam Daisy (Light)">
      <a:srgbClr val="FFD629"/>
    </a:custClr>
    <a:custClr name="Magpie (Light)">
      <a:srgbClr val="C8C8C8"/>
    </a:custClr>
    <a:custClr name="Mt William Greenstone (Light)">
      <a:srgbClr val="ABC1A7"/>
    </a:custClr>
    <a:custClr name="River Red Gum (Dark)">
      <a:srgbClr val="2C421D"/>
    </a:custClr>
    <a:custClr name="Magpie (Dark)">
      <a:srgbClr val="2D2D2D"/>
    </a:custClr>
    <a:custClr name="Mt William Greenstone (Dark)">
      <a:srgbClr val="444A40"/>
    </a:custClr>
  </a:custClrLst>
  <a:extLst>
    <a:ext uri="{05A4C25C-085E-4340-85A3-A5531E510DB2}">
      <thm15:themeFamily xmlns:thm15="http://schemas.microsoft.com/office/thememl/2012/main" name="Master_University of Melbourne.potx" id="{EEF8E8C5-136A-4328-9120-DC238DB23620}" vid="{3C59B156-C13B-4CA4-AD0B-4F3716D70D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35c6efe-9c1d-419e-a983-c8d602ea7040">
      <Terms xmlns="http://schemas.microsoft.com/office/infopath/2007/PartnerControls"/>
    </lcf76f155ced4ddcb4097134ff3c332f>
    <TaxCatchAll xmlns="f07d8113-1d44-46cb-baa5-a742d0650df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B752C4C3645CD48BEFB4E80EC25DB75" ma:contentTypeVersion="19" ma:contentTypeDescription="Create a new document." ma:contentTypeScope="" ma:versionID="eae0b3d7826986955006a2733885dcd1">
  <xsd:schema xmlns:xsd="http://www.w3.org/2001/XMLSchema" xmlns:xs="http://www.w3.org/2001/XMLSchema" xmlns:p="http://schemas.microsoft.com/office/2006/metadata/properties" xmlns:ns2="935c6efe-9c1d-419e-a983-c8d602ea7040" xmlns:ns3="7655a010-4345-4f8b-a91e-1df35cf582ee" xmlns:ns4="f07d8113-1d44-46cb-baa5-a742d0650dfc" targetNamespace="http://schemas.microsoft.com/office/2006/metadata/properties" ma:root="true" ma:fieldsID="e1d35bb11bf0bdbfbd926775aed7f1bd" ns2:_="" ns3:_="" ns4:_="">
    <xsd:import namespace="935c6efe-9c1d-419e-a983-c8d602ea7040"/>
    <xsd:import namespace="7655a010-4345-4f8b-a91e-1df35cf582ee"/>
    <xsd:import namespace="f07d8113-1d44-46cb-baa5-a742d0650df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Location"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5c6efe-9c1d-419e-a983-c8d602ea70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b163b37-248a-4bdb-8038-6e8df1cc47a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55a010-4345-4f8b-a91e-1df35cf582e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07d8113-1d44-46cb-baa5-a742d0650dfc"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409bb0dc-5414-4ac3-b8cf-7ecc118d7dfb}" ma:internalName="TaxCatchAll" ma:showField="CatchAllData" ma:web="7655a010-4345-4f8b-a91e-1df35cf582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8FFBB9-4FB3-4A1F-8381-B3FA72337E91}">
  <ds:schemaRefs>
    <ds:schemaRef ds:uri="11b4f495-11b8-43f2-b0a6-bd3e9198cf0b"/>
    <ds:schemaRef ds:uri="4e6e5c86-9367-4b9a-8694-ea422a0b2617"/>
    <ds:schemaRef ds:uri="935c6efe-9c1d-419e-a983-c8d602ea7040"/>
    <ds:schemaRef ds:uri="ae8ede3d-ca04-40de-a521-e5739ec48b5f"/>
    <ds:schemaRef ds:uri="f07d8113-1d44-46cb-baa5-a742d0650dfc"/>
    <ds:schemaRef ds:uri="f13d27fb-27da-4248-a0b6-9e78c2909ab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3D01C16-EBAF-448E-87EB-1B7A277B4DB0}">
  <ds:schemaRefs>
    <ds:schemaRef ds:uri="7655a010-4345-4f8b-a91e-1df35cf582ee"/>
    <ds:schemaRef ds:uri="935c6efe-9c1d-419e-a983-c8d602ea7040"/>
    <ds:schemaRef ds:uri="f07d8113-1d44-46cb-baa5-a742d0650df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2C75387-93F6-4D93-B300-D671EFAD96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Master_University-of-Melbourne</Template>
  <TotalTime>0</TotalTime>
  <Words>1601</Words>
  <Application>Microsoft Office PowerPoint</Application>
  <PresentationFormat>Widescreen</PresentationFormat>
  <Paragraphs>282</Paragraphs>
  <Slides>42</Slides>
  <Notes>13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Arial</vt:lpstr>
      <vt:lpstr>Calibri</vt:lpstr>
      <vt:lpstr>Gill Sans</vt:lpstr>
      <vt:lpstr>Segoe UI</vt:lpstr>
      <vt:lpstr>Source Sans Pro</vt:lpstr>
      <vt:lpstr>Times New Roman</vt:lpstr>
      <vt:lpstr>Univers LT Std 45 Light</vt:lpstr>
      <vt:lpstr>Univers LT Std 55</vt:lpstr>
      <vt:lpstr>wfont_e6da5f_fdabe17d0a4c4532abc746b45ee50175</vt:lpstr>
      <vt:lpstr>Wingdings</vt:lpstr>
      <vt:lpstr>ヒラギノ角ゴ ProN W3</vt:lpstr>
      <vt:lpstr>University of Melbourne</vt:lpstr>
      <vt:lpstr>Poster design / presentations Faculty of Engineering &amp; IT</vt:lpstr>
      <vt:lpstr>Acknowledgement of Country</vt:lpstr>
      <vt:lpstr>Session aims</vt:lpstr>
      <vt:lpstr>Poster presentations</vt:lpstr>
      <vt:lpstr>Purpose of a Poster</vt:lpstr>
      <vt:lpstr>Applications of a poster</vt:lpstr>
      <vt:lpstr>What are the main differences between oral presentations and poster presentations?</vt:lpstr>
      <vt:lpstr>Audience</vt:lpstr>
      <vt:lpstr>Select content based on the needs of your audience </vt:lpstr>
      <vt:lpstr>Content</vt:lpstr>
      <vt:lpstr>Headings and content </vt:lpstr>
      <vt:lpstr>Informative headings</vt:lpstr>
      <vt:lpstr>Reducing text</vt:lpstr>
      <vt:lpstr>Visual appeal</vt:lpstr>
      <vt:lpstr>Compare 2 posters</vt:lpstr>
      <vt:lpstr>Visual appeal: Layout</vt:lpstr>
      <vt:lpstr>Visual appeal: Layout explanation</vt:lpstr>
      <vt:lpstr>Text</vt:lpstr>
      <vt:lpstr>Graphics</vt:lpstr>
      <vt:lpstr>Graphics to reduce text</vt:lpstr>
      <vt:lpstr>Flow charts</vt:lpstr>
      <vt:lpstr>Graphs</vt:lpstr>
      <vt:lpstr>Diagrams</vt:lpstr>
      <vt:lpstr>Font</vt:lpstr>
      <vt:lpstr>Colour</vt:lpstr>
      <vt:lpstr>Consider these two posters</vt:lpstr>
      <vt:lpstr>Mechanics</vt:lpstr>
      <vt:lpstr>Let the technology work for you </vt:lpstr>
      <vt:lpstr>Layout</vt:lpstr>
      <vt:lpstr>Example of clear layout</vt:lpstr>
      <vt:lpstr>Balance text and graphics </vt:lpstr>
      <vt:lpstr>Don’t crowd a section with text</vt:lpstr>
      <vt:lpstr>Using powerpoint to create poster</vt:lpstr>
      <vt:lpstr>UoM templates</vt:lpstr>
      <vt:lpstr>Previous examples</vt:lpstr>
      <vt:lpstr>Logistics</vt:lpstr>
      <vt:lpstr>Prepare you poster in advance </vt:lpstr>
      <vt:lpstr>Consider where to position yourself …</vt:lpstr>
      <vt:lpstr>Summary</vt:lpstr>
      <vt:lpstr>Further support</vt:lpstr>
      <vt:lpstr>More resources</vt:lpstr>
      <vt:lpstr>Academic Skills support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Jade Sleeman</dc:creator>
  <cp:lastModifiedBy>Jade Sleeman</cp:lastModifiedBy>
  <cp:revision>2</cp:revision>
  <dcterms:created xsi:type="dcterms:W3CDTF">2025-05-13T00:45:53Z</dcterms:created>
  <dcterms:modified xsi:type="dcterms:W3CDTF">2025-09-18T04:06:35Z</dcterms:modified>
  <cp:category>PowerPoint 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0x0101009B752C4C3645CD48BEFB4E80EC25DB75</vt:lpwstr>
  </property>
  <property fmtid="{D5CDD505-2E9C-101B-9397-08002B2CF9AE}" pid="3" name="MediaServiceImageTags">
    <vt:lpwstr/>
  </property>
</Properties>
</file>